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  <p:sldId id="268" r:id="rId5"/>
    <p:sldId id="266" r:id="rId6"/>
    <p:sldId id="259" r:id="rId7"/>
    <p:sldId id="262" r:id="rId8"/>
    <p:sldId id="267" r:id="rId9"/>
    <p:sldId id="270" r:id="rId10"/>
    <p:sldId id="271" r:id="rId11"/>
    <p:sldId id="274" r:id="rId12"/>
    <p:sldId id="275" r:id="rId13"/>
    <p:sldId id="269" r:id="rId14"/>
    <p:sldId id="273" r:id="rId15"/>
    <p:sldId id="279" r:id="rId16"/>
    <p:sldId id="283" r:id="rId17"/>
    <p:sldId id="276" r:id="rId18"/>
    <p:sldId id="277" r:id="rId19"/>
    <p:sldId id="280" r:id="rId20"/>
    <p:sldId id="281" r:id="rId21"/>
    <p:sldId id="272" r:id="rId22"/>
    <p:sldId id="282" r:id="rId23"/>
    <p:sldId id="261" r:id="rId24"/>
    <p:sldId id="258" r:id="rId25"/>
    <p:sldId id="28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th" userId="ee6f1e9d05b7c814" providerId="LiveId" clId="{FFBC6A96-881C-4FF1-8392-6FDC415F4F7A}"/>
    <pc:docChg chg="undo redo custSel addSld delSld modSld sldOrd">
      <pc:chgData name="k th" userId="ee6f1e9d05b7c814" providerId="LiveId" clId="{FFBC6A96-881C-4FF1-8392-6FDC415F4F7A}" dt="2022-05-11T08:48:02.230" v="1076" actId="2711"/>
      <pc:docMkLst>
        <pc:docMk/>
      </pc:docMkLst>
      <pc:sldChg chg="modSp mod">
        <pc:chgData name="k th" userId="ee6f1e9d05b7c814" providerId="LiveId" clId="{FFBC6A96-881C-4FF1-8392-6FDC415F4F7A}" dt="2022-05-11T08:38:40.323" v="1055" actId="20577"/>
        <pc:sldMkLst>
          <pc:docMk/>
          <pc:sldMk cId="1812739215" sldId="256"/>
        </pc:sldMkLst>
        <pc:spChg chg="mod">
          <ac:chgData name="k th" userId="ee6f1e9d05b7c814" providerId="LiveId" clId="{FFBC6A96-881C-4FF1-8392-6FDC415F4F7A}" dt="2022-05-11T08:38:40.323" v="1055" actId="20577"/>
          <ac:spMkLst>
            <pc:docMk/>
            <pc:sldMk cId="1812739215" sldId="256"/>
            <ac:spMk id="3" creationId="{4674E0C7-0649-352B-0BD9-87A479A41B05}"/>
          </ac:spMkLst>
        </pc:spChg>
      </pc:sldChg>
      <pc:sldChg chg="addSp delSp del">
        <pc:chgData name="k th" userId="ee6f1e9d05b7c814" providerId="LiveId" clId="{FFBC6A96-881C-4FF1-8392-6FDC415F4F7A}" dt="2022-05-11T08:37:18.331" v="1004" actId="47"/>
        <pc:sldMkLst>
          <pc:docMk/>
          <pc:sldMk cId="3252439240" sldId="257"/>
        </pc:sldMkLst>
        <pc:picChg chg="add del">
          <ac:chgData name="k th" userId="ee6f1e9d05b7c814" providerId="LiveId" clId="{FFBC6A96-881C-4FF1-8392-6FDC415F4F7A}" dt="2022-05-11T05:54:24.247" v="1"/>
          <ac:picMkLst>
            <pc:docMk/>
            <pc:sldMk cId="3252439240" sldId="257"/>
            <ac:picMk id="1026" creationId="{E6CEBA59-F0B0-BA3C-730F-365C439E28A9}"/>
          </ac:picMkLst>
        </pc:picChg>
      </pc:sldChg>
      <pc:sldChg chg="addSp delSp modSp mod">
        <pc:chgData name="k th" userId="ee6f1e9d05b7c814" providerId="LiveId" clId="{FFBC6A96-881C-4FF1-8392-6FDC415F4F7A}" dt="2022-05-11T08:40:25.085" v="1069" actId="1076"/>
        <pc:sldMkLst>
          <pc:docMk/>
          <pc:sldMk cId="3562889688" sldId="258"/>
        </pc:sldMkLst>
        <pc:spChg chg="mod">
          <ac:chgData name="k th" userId="ee6f1e9d05b7c814" providerId="LiveId" clId="{FFBC6A96-881C-4FF1-8392-6FDC415F4F7A}" dt="2022-05-11T08:35:58.048" v="989" actId="20577"/>
          <ac:spMkLst>
            <pc:docMk/>
            <pc:sldMk cId="3562889688" sldId="258"/>
            <ac:spMk id="2" creationId="{8CFDD6B2-8634-DF4F-32BE-AB4772586250}"/>
          </ac:spMkLst>
        </pc:spChg>
        <pc:spChg chg="add del">
          <ac:chgData name="k th" userId="ee6f1e9d05b7c814" providerId="LiveId" clId="{FFBC6A96-881C-4FF1-8392-6FDC415F4F7A}" dt="2022-05-11T08:36:26.624" v="992" actId="22"/>
          <ac:spMkLst>
            <pc:docMk/>
            <pc:sldMk cId="3562889688" sldId="258"/>
            <ac:spMk id="5" creationId="{4313510A-2D6B-3D9B-F84D-0DA25DBA6E2C}"/>
          </ac:spMkLst>
        </pc:spChg>
        <pc:spChg chg="add mod">
          <ac:chgData name="k th" userId="ee6f1e9d05b7c814" providerId="LiveId" clId="{FFBC6A96-881C-4FF1-8392-6FDC415F4F7A}" dt="2022-05-11T08:40:20.779" v="1068" actId="1076"/>
          <ac:spMkLst>
            <pc:docMk/>
            <pc:sldMk cId="3562889688" sldId="258"/>
            <ac:spMk id="7" creationId="{6FCDABD5-9D49-27EC-DA80-5C83B755CF35}"/>
          </ac:spMkLst>
        </pc:spChg>
        <pc:spChg chg="add del mod">
          <ac:chgData name="k th" userId="ee6f1e9d05b7c814" providerId="LiveId" clId="{FFBC6A96-881C-4FF1-8392-6FDC415F4F7A}" dt="2022-05-11T08:39:53.119" v="1059" actId="478"/>
          <ac:spMkLst>
            <pc:docMk/>
            <pc:sldMk cId="3562889688" sldId="258"/>
            <ac:spMk id="9" creationId="{6D800358-43AB-F996-9320-C8D8D370AA1C}"/>
          </ac:spMkLst>
        </pc:spChg>
        <pc:spChg chg="add mod">
          <ac:chgData name="k th" userId="ee6f1e9d05b7c814" providerId="LiveId" clId="{FFBC6A96-881C-4FF1-8392-6FDC415F4F7A}" dt="2022-05-11T08:40:25.085" v="1069" actId="1076"/>
          <ac:spMkLst>
            <pc:docMk/>
            <pc:sldMk cId="3562889688" sldId="258"/>
            <ac:spMk id="12" creationId="{42E7E666-2A15-BA6B-F7FA-69233662BC27}"/>
          </ac:spMkLst>
        </pc:spChg>
        <pc:picChg chg="add del mod">
          <ac:chgData name="k th" userId="ee6f1e9d05b7c814" providerId="LiveId" clId="{FFBC6A96-881C-4FF1-8392-6FDC415F4F7A}" dt="2022-05-11T08:39:49.309" v="1057" actId="478"/>
          <ac:picMkLst>
            <pc:docMk/>
            <pc:sldMk cId="3562889688" sldId="258"/>
            <ac:picMk id="21506" creationId="{BC78266B-BE07-EE3B-8D2E-724C63D4D3BD}"/>
          </ac:picMkLst>
        </pc:picChg>
        <pc:picChg chg="add mod">
          <ac:chgData name="k th" userId="ee6f1e9d05b7c814" providerId="LiveId" clId="{FFBC6A96-881C-4FF1-8392-6FDC415F4F7A}" dt="2022-05-11T08:40:18.794" v="1067" actId="1076"/>
          <ac:picMkLst>
            <pc:docMk/>
            <pc:sldMk cId="3562889688" sldId="258"/>
            <ac:picMk id="21508" creationId="{847CDCE9-99DF-CFD8-7F97-CE8D9E945516}"/>
          </ac:picMkLst>
        </pc:picChg>
      </pc:sldChg>
      <pc:sldChg chg="modSp mod ord">
        <pc:chgData name="k th" userId="ee6f1e9d05b7c814" providerId="LiveId" clId="{FFBC6A96-881C-4FF1-8392-6FDC415F4F7A}" dt="2022-05-11T07:00:48.044" v="204" actId="20577"/>
        <pc:sldMkLst>
          <pc:docMk/>
          <pc:sldMk cId="918267352" sldId="259"/>
        </pc:sldMkLst>
        <pc:spChg chg="mod">
          <ac:chgData name="k th" userId="ee6f1e9d05b7c814" providerId="LiveId" clId="{FFBC6A96-881C-4FF1-8392-6FDC415F4F7A}" dt="2022-05-11T07:00:48.044" v="204" actId="20577"/>
          <ac:spMkLst>
            <pc:docMk/>
            <pc:sldMk cId="918267352" sldId="259"/>
            <ac:spMk id="2" creationId="{9979CA10-FF53-0479-2C54-5D4B5DA1E24E}"/>
          </ac:spMkLst>
        </pc:spChg>
        <pc:spChg chg="mod">
          <ac:chgData name="k th" userId="ee6f1e9d05b7c814" providerId="LiveId" clId="{FFBC6A96-881C-4FF1-8392-6FDC415F4F7A}" dt="2022-05-11T06:57:56.904" v="147" actId="20577"/>
          <ac:spMkLst>
            <pc:docMk/>
            <pc:sldMk cId="918267352" sldId="259"/>
            <ac:spMk id="6" creationId="{4D7A41E5-A1AF-A925-1B36-E719D17C91F4}"/>
          </ac:spMkLst>
        </pc:spChg>
        <pc:picChg chg="mod modCrop">
          <ac:chgData name="k th" userId="ee6f1e9d05b7c814" providerId="LiveId" clId="{FFBC6A96-881C-4FF1-8392-6FDC415F4F7A}" dt="2022-05-11T06:57:54.540" v="145" actId="732"/>
          <ac:picMkLst>
            <pc:docMk/>
            <pc:sldMk cId="918267352" sldId="259"/>
            <ac:picMk id="5" creationId="{4894E883-875F-DB20-A243-915EDA511445}"/>
          </ac:picMkLst>
        </pc:picChg>
      </pc:sldChg>
      <pc:sldChg chg="add del">
        <pc:chgData name="k th" userId="ee6f1e9d05b7c814" providerId="LiveId" clId="{FFBC6A96-881C-4FF1-8392-6FDC415F4F7A}" dt="2022-05-11T08:37:17.645" v="1003" actId="47"/>
        <pc:sldMkLst>
          <pc:docMk/>
          <pc:sldMk cId="1161704377" sldId="260"/>
        </pc:sldMkLst>
      </pc:sldChg>
      <pc:sldChg chg="addSp delSp modSp mod">
        <pc:chgData name="k th" userId="ee6f1e9d05b7c814" providerId="LiveId" clId="{FFBC6A96-881C-4FF1-8392-6FDC415F4F7A}" dt="2022-05-11T08:42:54.934" v="1070" actId="1076"/>
        <pc:sldMkLst>
          <pc:docMk/>
          <pc:sldMk cId="997372163" sldId="261"/>
        </pc:sldMkLst>
        <pc:spChg chg="mod">
          <ac:chgData name="k th" userId="ee6f1e9d05b7c814" providerId="LiveId" clId="{FFBC6A96-881C-4FF1-8392-6FDC415F4F7A}" dt="2022-05-11T08:23:01.104" v="938" actId="20577"/>
          <ac:spMkLst>
            <pc:docMk/>
            <pc:sldMk cId="997372163" sldId="261"/>
            <ac:spMk id="2" creationId="{9F998925-DE71-E108-F3B5-A4FAB015A4A5}"/>
          </ac:spMkLst>
        </pc:spChg>
        <pc:spChg chg="del mod">
          <ac:chgData name="k th" userId="ee6f1e9d05b7c814" providerId="LiveId" clId="{FFBC6A96-881C-4FF1-8392-6FDC415F4F7A}" dt="2022-05-11T08:22:52.574" v="926" actId="478"/>
          <ac:spMkLst>
            <pc:docMk/>
            <pc:sldMk cId="997372163" sldId="261"/>
            <ac:spMk id="3" creationId="{E98F2325-6022-E375-AD5D-4BF275E09667}"/>
          </ac:spMkLst>
        </pc:spChg>
        <pc:picChg chg="add mod">
          <ac:chgData name="k th" userId="ee6f1e9d05b7c814" providerId="LiveId" clId="{FFBC6A96-881C-4FF1-8392-6FDC415F4F7A}" dt="2022-05-11T08:42:54.934" v="1070" actId="1076"/>
          <ac:picMkLst>
            <pc:docMk/>
            <pc:sldMk cId="997372163" sldId="261"/>
            <ac:picMk id="20482" creationId="{CEE01FB9-6008-7961-7A9D-8A52B933A97A}"/>
          </ac:picMkLst>
        </pc:picChg>
      </pc:sldChg>
      <pc:sldChg chg="modSp mod">
        <pc:chgData name="k th" userId="ee6f1e9d05b7c814" providerId="LiveId" clId="{FFBC6A96-881C-4FF1-8392-6FDC415F4F7A}" dt="2022-05-11T07:00:45.731" v="202" actId="20577"/>
        <pc:sldMkLst>
          <pc:docMk/>
          <pc:sldMk cId="3092839012" sldId="262"/>
        </pc:sldMkLst>
        <pc:spChg chg="mod">
          <ac:chgData name="k th" userId="ee6f1e9d05b7c814" providerId="LiveId" clId="{FFBC6A96-881C-4FF1-8392-6FDC415F4F7A}" dt="2022-05-11T07:00:45.731" v="202" actId="20577"/>
          <ac:spMkLst>
            <pc:docMk/>
            <pc:sldMk cId="3092839012" sldId="262"/>
            <ac:spMk id="2" creationId="{08AFFAF9-3FFF-72C3-801D-C5A147178224}"/>
          </ac:spMkLst>
        </pc:spChg>
      </pc:sldChg>
      <pc:sldChg chg="addSp new del">
        <pc:chgData name="k th" userId="ee6f1e9d05b7c814" providerId="LiveId" clId="{FFBC6A96-881C-4FF1-8392-6FDC415F4F7A}" dt="2022-05-11T08:27:07.555" v="944" actId="47"/>
        <pc:sldMkLst>
          <pc:docMk/>
          <pc:sldMk cId="2083648553" sldId="263"/>
        </pc:sldMkLst>
        <pc:picChg chg="add">
          <ac:chgData name="k th" userId="ee6f1e9d05b7c814" providerId="LiveId" clId="{FFBC6A96-881C-4FF1-8392-6FDC415F4F7A}" dt="2022-05-11T05:54:27.588" v="3"/>
          <ac:picMkLst>
            <pc:docMk/>
            <pc:sldMk cId="2083648553" sldId="263"/>
            <ac:picMk id="2050" creationId="{4547A7C7-325C-9805-6A25-77DCD8322F25}"/>
          </ac:picMkLst>
        </pc:picChg>
      </pc:sldChg>
      <pc:sldChg chg="addSp delSp modSp new mod">
        <pc:chgData name="k th" userId="ee6f1e9d05b7c814" providerId="LiveId" clId="{FFBC6A96-881C-4FF1-8392-6FDC415F4F7A}" dt="2022-05-11T07:01:47.060" v="236" actId="20577"/>
        <pc:sldMkLst>
          <pc:docMk/>
          <pc:sldMk cId="2742807364" sldId="264"/>
        </pc:sldMkLst>
        <pc:spChg chg="add del mod">
          <ac:chgData name="k th" userId="ee6f1e9d05b7c814" providerId="LiveId" clId="{FFBC6A96-881C-4FF1-8392-6FDC415F4F7A}" dt="2022-05-11T07:01:47.060" v="236" actId="20577"/>
          <ac:spMkLst>
            <pc:docMk/>
            <pc:sldMk cId="2742807364" sldId="264"/>
            <ac:spMk id="2" creationId="{174119FA-9C1E-C0C2-A98C-31E656073954}"/>
          </ac:spMkLst>
        </pc:spChg>
        <pc:spChg chg="del">
          <ac:chgData name="k th" userId="ee6f1e9d05b7c814" providerId="LiveId" clId="{FFBC6A96-881C-4FF1-8392-6FDC415F4F7A}" dt="2022-05-11T06:46:39.346" v="9" actId="478"/>
          <ac:spMkLst>
            <pc:docMk/>
            <pc:sldMk cId="2742807364" sldId="264"/>
            <ac:spMk id="3" creationId="{E1232050-BDA0-CFB2-116F-E21F7B69FE29}"/>
          </ac:spMkLst>
        </pc:spChg>
        <pc:spChg chg="add mod">
          <ac:chgData name="k th" userId="ee6f1e9d05b7c814" providerId="LiveId" clId="{FFBC6A96-881C-4FF1-8392-6FDC415F4F7A}" dt="2022-05-11T06:48:53.995" v="58" actId="20577"/>
          <ac:spMkLst>
            <pc:docMk/>
            <pc:sldMk cId="2742807364" sldId="264"/>
            <ac:spMk id="5" creationId="{CCB450B7-F1D4-4500-8F91-C431199192BC}"/>
          </ac:spMkLst>
        </pc:spChg>
        <pc:picChg chg="add mod">
          <ac:chgData name="k th" userId="ee6f1e9d05b7c814" providerId="LiveId" clId="{FFBC6A96-881C-4FF1-8392-6FDC415F4F7A}" dt="2022-05-11T06:50:21.053" v="62" actId="1076"/>
          <ac:picMkLst>
            <pc:docMk/>
            <pc:sldMk cId="2742807364" sldId="264"/>
            <ac:picMk id="7" creationId="{B5664829-143A-08A7-C64D-4B389F76A73E}"/>
          </ac:picMkLst>
        </pc:picChg>
      </pc:sldChg>
      <pc:sldChg chg="addSp delSp modSp new mod">
        <pc:chgData name="k th" userId="ee6f1e9d05b7c814" providerId="LiveId" clId="{FFBC6A96-881C-4FF1-8392-6FDC415F4F7A}" dt="2022-05-11T07:01:47.399" v="237" actId="20577"/>
        <pc:sldMkLst>
          <pc:docMk/>
          <pc:sldMk cId="876643182" sldId="265"/>
        </pc:sldMkLst>
        <pc:spChg chg="mod">
          <ac:chgData name="k th" userId="ee6f1e9d05b7c814" providerId="LiveId" clId="{FFBC6A96-881C-4FF1-8392-6FDC415F4F7A}" dt="2022-05-11T07:01:47.399" v="237" actId="20577"/>
          <ac:spMkLst>
            <pc:docMk/>
            <pc:sldMk cId="876643182" sldId="265"/>
            <ac:spMk id="2" creationId="{604A7226-9B30-6EFC-2DC7-355945EE9036}"/>
          </ac:spMkLst>
        </pc:spChg>
        <pc:spChg chg="del mod">
          <ac:chgData name="k th" userId="ee6f1e9d05b7c814" providerId="LiveId" clId="{FFBC6A96-881C-4FF1-8392-6FDC415F4F7A}" dt="2022-05-11T06:54:50.799" v="111" actId="478"/>
          <ac:spMkLst>
            <pc:docMk/>
            <pc:sldMk cId="876643182" sldId="265"/>
            <ac:spMk id="3" creationId="{728C1216-27D3-557B-29C8-A071E05E6EFE}"/>
          </ac:spMkLst>
        </pc:spChg>
        <pc:picChg chg="add mod">
          <ac:chgData name="k th" userId="ee6f1e9d05b7c814" providerId="LiveId" clId="{FFBC6A96-881C-4FF1-8392-6FDC415F4F7A}" dt="2022-05-11T06:54:06.882" v="110" actId="1076"/>
          <ac:picMkLst>
            <pc:docMk/>
            <pc:sldMk cId="876643182" sldId="265"/>
            <ac:picMk id="3074" creationId="{46DCDE1A-02B2-19E4-FD25-632B8298EE7B}"/>
          </ac:picMkLst>
        </pc:picChg>
      </pc:sldChg>
      <pc:sldChg chg="addSp delSp modSp new mod">
        <pc:chgData name="k th" userId="ee6f1e9d05b7c814" providerId="LiveId" clId="{FFBC6A96-881C-4FF1-8392-6FDC415F4F7A}" dt="2022-05-11T08:47:47.937" v="1072" actId="1076"/>
        <pc:sldMkLst>
          <pc:docMk/>
          <pc:sldMk cId="1363430738" sldId="266"/>
        </pc:sldMkLst>
        <pc:spChg chg="mod">
          <ac:chgData name="k th" userId="ee6f1e9d05b7c814" providerId="LiveId" clId="{FFBC6A96-881C-4FF1-8392-6FDC415F4F7A}" dt="2022-05-11T07:00:39.239" v="198" actId="20577"/>
          <ac:spMkLst>
            <pc:docMk/>
            <pc:sldMk cId="1363430738" sldId="266"/>
            <ac:spMk id="2" creationId="{2FDB4BAE-A7A7-5C66-98D3-F5103387B75A}"/>
          </ac:spMkLst>
        </pc:spChg>
        <pc:spChg chg="del">
          <ac:chgData name="k th" userId="ee6f1e9d05b7c814" providerId="LiveId" clId="{FFBC6A96-881C-4FF1-8392-6FDC415F4F7A}" dt="2022-05-11T07:00:26.633" v="174" actId="478"/>
          <ac:spMkLst>
            <pc:docMk/>
            <pc:sldMk cId="1363430738" sldId="266"/>
            <ac:spMk id="3" creationId="{462EAC3A-9A67-5B0B-7475-B6259A3E5BAC}"/>
          </ac:spMkLst>
        </pc:spChg>
        <pc:spChg chg="add mod">
          <ac:chgData name="k th" userId="ee6f1e9d05b7c814" providerId="LiveId" clId="{FFBC6A96-881C-4FF1-8392-6FDC415F4F7A}" dt="2022-05-11T08:47:47.937" v="1072" actId="1076"/>
          <ac:spMkLst>
            <pc:docMk/>
            <pc:sldMk cId="1363430738" sldId="266"/>
            <ac:spMk id="6" creationId="{AACDC1FE-B861-86F7-2F2D-DDB1BD88908A}"/>
          </ac:spMkLst>
        </pc:spChg>
        <pc:picChg chg="add del">
          <ac:chgData name="k th" userId="ee6f1e9d05b7c814" providerId="LiveId" clId="{FFBC6A96-881C-4FF1-8392-6FDC415F4F7A}" dt="2022-05-11T06:59:29.631" v="171"/>
          <ac:picMkLst>
            <pc:docMk/>
            <pc:sldMk cId="1363430738" sldId="266"/>
            <ac:picMk id="4098" creationId="{F85CB2A4-1960-BB51-F38C-6AF34050AD24}"/>
          </ac:picMkLst>
        </pc:picChg>
        <pc:picChg chg="add mod">
          <ac:chgData name="k th" userId="ee6f1e9d05b7c814" providerId="LiveId" clId="{FFBC6A96-881C-4FF1-8392-6FDC415F4F7A}" dt="2022-05-11T07:00:28.653" v="175" actId="1076"/>
          <ac:picMkLst>
            <pc:docMk/>
            <pc:sldMk cId="1363430738" sldId="266"/>
            <ac:picMk id="4100" creationId="{66CE0631-6293-EFBF-6151-C9F00C0C376F}"/>
          </ac:picMkLst>
        </pc:picChg>
      </pc:sldChg>
      <pc:sldChg chg="addSp delSp modSp new mod">
        <pc:chgData name="k th" userId="ee6f1e9d05b7c814" providerId="LiveId" clId="{FFBC6A96-881C-4FF1-8392-6FDC415F4F7A}" dt="2022-05-11T08:47:52.856" v="1073" actId="2711"/>
        <pc:sldMkLst>
          <pc:docMk/>
          <pc:sldMk cId="489141363" sldId="267"/>
        </pc:sldMkLst>
        <pc:spChg chg="mod">
          <ac:chgData name="k th" userId="ee6f1e9d05b7c814" providerId="LiveId" clId="{FFBC6A96-881C-4FF1-8392-6FDC415F4F7A}" dt="2022-05-11T08:47:52.856" v="1073" actId="2711"/>
          <ac:spMkLst>
            <pc:docMk/>
            <pc:sldMk cId="489141363" sldId="267"/>
            <ac:spMk id="2" creationId="{4FAAC6CD-AF79-C600-4223-88373E753012}"/>
          </ac:spMkLst>
        </pc:spChg>
        <pc:spChg chg="del">
          <ac:chgData name="k th" userId="ee6f1e9d05b7c814" providerId="LiveId" clId="{FFBC6A96-881C-4FF1-8392-6FDC415F4F7A}" dt="2022-05-11T07:27:04.579" v="311"/>
          <ac:spMkLst>
            <pc:docMk/>
            <pc:sldMk cId="489141363" sldId="267"/>
            <ac:spMk id="3" creationId="{A3D32A4E-85E4-765F-406C-A342C6B421E4}"/>
          </ac:spMkLst>
        </pc:spChg>
        <pc:spChg chg="add mod">
          <ac:chgData name="k th" userId="ee6f1e9d05b7c814" providerId="LiveId" clId="{FFBC6A96-881C-4FF1-8392-6FDC415F4F7A}" dt="2022-05-11T07:28:40.750" v="325" actId="1076"/>
          <ac:spMkLst>
            <pc:docMk/>
            <pc:sldMk cId="489141363" sldId="267"/>
            <ac:spMk id="6" creationId="{34EF757F-D411-5B1F-924D-07FBFD52C860}"/>
          </ac:spMkLst>
        </pc:spChg>
        <pc:picChg chg="add mod">
          <ac:chgData name="k th" userId="ee6f1e9d05b7c814" providerId="LiveId" clId="{FFBC6A96-881C-4FF1-8392-6FDC415F4F7A}" dt="2022-05-11T07:28:38.702" v="324" actId="1076"/>
          <ac:picMkLst>
            <pc:docMk/>
            <pc:sldMk cId="489141363" sldId="267"/>
            <ac:picMk id="7170" creationId="{D345CA44-66AF-BF0F-52A8-F7CD6BB0210B}"/>
          </ac:picMkLst>
        </pc:picChg>
      </pc:sldChg>
      <pc:sldChg chg="addSp delSp modSp new mod">
        <pc:chgData name="k th" userId="ee6f1e9d05b7c814" providerId="LiveId" clId="{FFBC6A96-881C-4FF1-8392-6FDC415F4F7A}" dt="2022-05-11T07:25:15.263" v="289" actId="2711"/>
        <pc:sldMkLst>
          <pc:docMk/>
          <pc:sldMk cId="675061778" sldId="268"/>
        </pc:sldMkLst>
        <pc:spChg chg="mod">
          <ac:chgData name="k th" userId="ee6f1e9d05b7c814" providerId="LiveId" clId="{FFBC6A96-881C-4FF1-8392-6FDC415F4F7A}" dt="2022-05-11T07:25:15.263" v="289" actId="2711"/>
          <ac:spMkLst>
            <pc:docMk/>
            <pc:sldMk cId="675061778" sldId="268"/>
            <ac:spMk id="2" creationId="{F72F03C6-BBD9-E9C4-0742-5A45D6B906BD}"/>
          </ac:spMkLst>
        </pc:spChg>
        <pc:spChg chg="del">
          <ac:chgData name="k th" userId="ee6f1e9d05b7c814" providerId="LiveId" clId="{FFBC6A96-881C-4FF1-8392-6FDC415F4F7A}" dt="2022-05-11T07:07:41.040" v="248" actId="478"/>
          <ac:spMkLst>
            <pc:docMk/>
            <pc:sldMk cId="675061778" sldId="268"/>
            <ac:spMk id="3" creationId="{71244604-BE5E-F489-F7D8-60C64E897D2E}"/>
          </ac:spMkLst>
        </pc:spChg>
        <pc:picChg chg="add mod">
          <ac:chgData name="k th" userId="ee6f1e9d05b7c814" providerId="LiveId" clId="{FFBC6A96-881C-4FF1-8392-6FDC415F4F7A}" dt="2022-05-11T07:07:44.247" v="249" actId="1076"/>
          <ac:picMkLst>
            <pc:docMk/>
            <pc:sldMk cId="675061778" sldId="268"/>
            <ac:picMk id="5122" creationId="{F17AE794-A66C-9514-2C38-F092C3CA6790}"/>
          </ac:picMkLst>
        </pc:picChg>
        <pc:picChg chg="add del mod">
          <ac:chgData name="k th" userId="ee6f1e9d05b7c814" providerId="LiveId" clId="{FFBC6A96-881C-4FF1-8392-6FDC415F4F7A}" dt="2022-05-11T07:07:40.108" v="247" actId="478"/>
          <ac:picMkLst>
            <pc:docMk/>
            <pc:sldMk cId="675061778" sldId="268"/>
            <ac:picMk id="5124" creationId="{B0D069DA-44D3-8322-0EE4-E442CFB3735D}"/>
          </ac:picMkLst>
        </pc:picChg>
      </pc:sldChg>
      <pc:sldChg chg="addSp delSp modSp new mod ord">
        <pc:chgData name="k th" userId="ee6f1e9d05b7c814" providerId="LiveId" clId="{FFBC6A96-881C-4FF1-8392-6FDC415F4F7A}" dt="2022-05-11T07:42:35.776" v="524"/>
        <pc:sldMkLst>
          <pc:docMk/>
          <pc:sldMk cId="2299841799" sldId="269"/>
        </pc:sldMkLst>
        <pc:spChg chg="mod">
          <ac:chgData name="k th" userId="ee6f1e9d05b7c814" providerId="LiveId" clId="{FFBC6A96-881C-4FF1-8392-6FDC415F4F7A}" dt="2022-05-11T07:22:43.323" v="284" actId="2711"/>
          <ac:spMkLst>
            <pc:docMk/>
            <pc:sldMk cId="2299841799" sldId="269"/>
            <ac:spMk id="2" creationId="{CE0F60A6-3ED9-2CED-3A92-65C532415EC4}"/>
          </ac:spMkLst>
        </pc:spChg>
        <pc:spChg chg="del">
          <ac:chgData name="k th" userId="ee6f1e9d05b7c814" providerId="LiveId" clId="{FFBC6A96-881C-4FF1-8392-6FDC415F4F7A}" dt="2022-05-11T07:19:14.502" v="272" actId="478"/>
          <ac:spMkLst>
            <pc:docMk/>
            <pc:sldMk cId="2299841799" sldId="269"/>
            <ac:spMk id="3" creationId="{4A0C9C31-8EA1-E409-1684-68A3C9ADF41D}"/>
          </ac:spMkLst>
        </pc:spChg>
        <pc:spChg chg="add mod">
          <ac:chgData name="k th" userId="ee6f1e9d05b7c814" providerId="LiveId" clId="{FFBC6A96-881C-4FF1-8392-6FDC415F4F7A}" dt="2022-05-11T07:22:32.422" v="283" actId="1076"/>
          <ac:spMkLst>
            <pc:docMk/>
            <pc:sldMk cId="2299841799" sldId="269"/>
            <ac:spMk id="6" creationId="{FC48B1EF-C8E6-88B8-D1A5-88C87C7DC3CD}"/>
          </ac:spMkLst>
        </pc:spChg>
        <pc:picChg chg="add del mod">
          <ac:chgData name="k th" userId="ee6f1e9d05b7c814" providerId="LiveId" clId="{FFBC6A96-881C-4FF1-8392-6FDC415F4F7A}" dt="2022-05-11T07:42:35.776" v="524"/>
          <ac:picMkLst>
            <pc:docMk/>
            <pc:sldMk cId="2299841799" sldId="269"/>
            <ac:picMk id="7" creationId="{7A990AF8-AFB5-57FB-D71A-B15F5234275F}"/>
          </ac:picMkLst>
        </pc:picChg>
        <pc:picChg chg="add mod">
          <ac:chgData name="k th" userId="ee6f1e9d05b7c814" providerId="LiveId" clId="{FFBC6A96-881C-4FF1-8392-6FDC415F4F7A}" dt="2022-05-11T07:15:18.469" v="252" actId="1076"/>
          <ac:picMkLst>
            <pc:docMk/>
            <pc:sldMk cId="2299841799" sldId="269"/>
            <ac:picMk id="6146" creationId="{38B029F1-8DC7-C1DD-2500-E7D725F81340}"/>
          </ac:picMkLst>
        </pc:picChg>
      </pc:sldChg>
      <pc:sldChg chg="addSp delSp modSp new mod">
        <pc:chgData name="k th" userId="ee6f1e9d05b7c814" providerId="LiveId" clId="{FFBC6A96-881C-4FF1-8392-6FDC415F4F7A}" dt="2022-05-11T08:47:55.632" v="1074" actId="2711"/>
        <pc:sldMkLst>
          <pc:docMk/>
          <pc:sldMk cId="759635868" sldId="270"/>
        </pc:sldMkLst>
        <pc:spChg chg="mod">
          <ac:chgData name="k th" userId="ee6f1e9d05b7c814" providerId="LiveId" clId="{FFBC6A96-881C-4FF1-8392-6FDC415F4F7A}" dt="2022-05-11T08:47:55.632" v="1074" actId="2711"/>
          <ac:spMkLst>
            <pc:docMk/>
            <pc:sldMk cId="759635868" sldId="270"/>
            <ac:spMk id="2" creationId="{ADFE4634-6551-1885-5E23-BFB9A5F3D81C}"/>
          </ac:spMkLst>
        </pc:spChg>
        <pc:spChg chg="del">
          <ac:chgData name="k th" userId="ee6f1e9d05b7c814" providerId="LiveId" clId="{FFBC6A96-881C-4FF1-8392-6FDC415F4F7A}" dt="2022-05-11T07:30:41.259" v="353" actId="478"/>
          <ac:spMkLst>
            <pc:docMk/>
            <pc:sldMk cId="759635868" sldId="270"/>
            <ac:spMk id="3" creationId="{9D57B7D4-69BD-7152-95C0-8B06809B1621}"/>
          </ac:spMkLst>
        </pc:spChg>
        <pc:spChg chg="add mod">
          <ac:chgData name="k th" userId="ee6f1e9d05b7c814" providerId="LiveId" clId="{FFBC6A96-881C-4FF1-8392-6FDC415F4F7A}" dt="2022-05-11T07:31:10.946" v="359" actId="1076"/>
          <ac:spMkLst>
            <pc:docMk/>
            <pc:sldMk cId="759635868" sldId="270"/>
            <ac:spMk id="6" creationId="{1C48884A-88A7-F436-BD8D-D3C5DE62A181}"/>
          </ac:spMkLst>
        </pc:spChg>
        <pc:picChg chg="add mod">
          <ac:chgData name="k th" userId="ee6f1e9d05b7c814" providerId="LiveId" clId="{FFBC6A96-881C-4FF1-8392-6FDC415F4F7A}" dt="2022-05-11T07:30:50.375" v="355" actId="1076"/>
          <ac:picMkLst>
            <pc:docMk/>
            <pc:sldMk cId="759635868" sldId="270"/>
            <ac:picMk id="8194" creationId="{67DE3A7B-A1D5-7E24-FA9E-1A8C80509068}"/>
          </ac:picMkLst>
        </pc:picChg>
      </pc:sldChg>
      <pc:sldChg chg="addSp delSp modSp new mod">
        <pc:chgData name="k th" userId="ee6f1e9d05b7c814" providerId="LiveId" clId="{FFBC6A96-881C-4FF1-8392-6FDC415F4F7A}" dt="2022-05-11T08:47:58.987" v="1075" actId="2711"/>
        <pc:sldMkLst>
          <pc:docMk/>
          <pc:sldMk cId="987553723" sldId="271"/>
        </pc:sldMkLst>
        <pc:spChg chg="mod">
          <ac:chgData name="k th" userId="ee6f1e9d05b7c814" providerId="LiveId" clId="{FFBC6A96-881C-4FF1-8392-6FDC415F4F7A}" dt="2022-05-11T08:47:58.987" v="1075" actId="2711"/>
          <ac:spMkLst>
            <pc:docMk/>
            <pc:sldMk cId="987553723" sldId="271"/>
            <ac:spMk id="2" creationId="{9C54FB66-82F6-5FCD-2A56-8BADE103D130}"/>
          </ac:spMkLst>
        </pc:spChg>
        <pc:spChg chg="del">
          <ac:chgData name="k th" userId="ee6f1e9d05b7c814" providerId="LiveId" clId="{FFBC6A96-881C-4FF1-8392-6FDC415F4F7A}" dt="2022-05-11T07:31:58.855" v="368" actId="478"/>
          <ac:spMkLst>
            <pc:docMk/>
            <pc:sldMk cId="987553723" sldId="271"/>
            <ac:spMk id="3" creationId="{6A440150-D8C6-C165-2BE9-7BC1D74197E1}"/>
          </ac:spMkLst>
        </pc:spChg>
        <pc:spChg chg="add mod">
          <ac:chgData name="k th" userId="ee6f1e9d05b7c814" providerId="LiveId" clId="{FFBC6A96-881C-4FF1-8392-6FDC415F4F7A}" dt="2022-05-11T07:37:14.732" v="415" actId="1076"/>
          <ac:spMkLst>
            <pc:docMk/>
            <pc:sldMk cId="987553723" sldId="271"/>
            <ac:spMk id="4" creationId="{E6E72BBA-F11D-0C37-5AF7-7FC67C19149D}"/>
          </ac:spMkLst>
        </pc:spChg>
        <pc:picChg chg="add mod">
          <ac:chgData name="k th" userId="ee6f1e9d05b7c814" providerId="LiveId" clId="{FFBC6A96-881C-4FF1-8392-6FDC415F4F7A}" dt="2022-05-11T07:37:01.371" v="411" actId="1076"/>
          <ac:picMkLst>
            <pc:docMk/>
            <pc:sldMk cId="987553723" sldId="271"/>
            <ac:picMk id="6" creationId="{12306692-359C-F6A2-9EA7-EC08F490BCBA}"/>
          </ac:picMkLst>
        </pc:picChg>
        <pc:picChg chg="add mod">
          <ac:chgData name="k th" userId="ee6f1e9d05b7c814" providerId="LiveId" clId="{FFBC6A96-881C-4FF1-8392-6FDC415F4F7A}" dt="2022-05-11T07:36:54.073" v="406" actId="1076"/>
          <ac:picMkLst>
            <pc:docMk/>
            <pc:sldMk cId="987553723" sldId="271"/>
            <ac:picMk id="9218" creationId="{7DD699B9-937D-D7E8-C392-76738AC9D084}"/>
          </ac:picMkLst>
        </pc:picChg>
      </pc:sldChg>
      <pc:sldChg chg="addSp delSp modSp new mod">
        <pc:chgData name="k th" userId="ee6f1e9d05b7c814" providerId="LiveId" clId="{FFBC6A96-881C-4FF1-8392-6FDC415F4F7A}" dt="2022-05-11T08:23:05.009" v="942" actId="20577"/>
        <pc:sldMkLst>
          <pc:docMk/>
          <pc:sldMk cId="3187748317" sldId="272"/>
        </pc:sldMkLst>
        <pc:spChg chg="mod">
          <ac:chgData name="k th" userId="ee6f1e9d05b7c814" providerId="LiveId" clId="{FFBC6A96-881C-4FF1-8392-6FDC415F4F7A}" dt="2022-05-11T08:23:05.009" v="942" actId="20577"/>
          <ac:spMkLst>
            <pc:docMk/>
            <pc:sldMk cId="3187748317" sldId="272"/>
            <ac:spMk id="2" creationId="{5222B029-4FB8-2A63-A21F-4347A9881D60}"/>
          </ac:spMkLst>
        </pc:spChg>
        <pc:spChg chg="del">
          <ac:chgData name="k th" userId="ee6f1e9d05b7c814" providerId="LiveId" clId="{FFBC6A96-881C-4FF1-8392-6FDC415F4F7A}" dt="2022-05-11T08:01:02.256" v="583" actId="478"/>
          <ac:spMkLst>
            <pc:docMk/>
            <pc:sldMk cId="3187748317" sldId="272"/>
            <ac:spMk id="3" creationId="{1D857D40-9954-15BB-78CE-9936D5C8D66B}"/>
          </ac:spMkLst>
        </pc:spChg>
        <pc:spChg chg="add mod">
          <ac:chgData name="k th" userId="ee6f1e9d05b7c814" providerId="LiveId" clId="{FFBC6A96-881C-4FF1-8392-6FDC415F4F7A}" dt="2022-05-11T08:17:24.815" v="847" actId="1076"/>
          <ac:spMkLst>
            <pc:docMk/>
            <pc:sldMk cId="3187748317" sldId="272"/>
            <ac:spMk id="7" creationId="{D89E9C67-673E-B7CB-D315-7B86ABB821C8}"/>
          </ac:spMkLst>
        </pc:spChg>
        <pc:picChg chg="add mod">
          <ac:chgData name="k th" userId="ee6f1e9d05b7c814" providerId="LiveId" clId="{FFBC6A96-881C-4FF1-8392-6FDC415F4F7A}" dt="2022-05-11T08:01:03.603" v="584" actId="1076"/>
          <ac:picMkLst>
            <pc:docMk/>
            <pc:sldMk cId="3187748317" sldId="272"/>
            <ac:picMk id="5" creationId="{34A5CAEA-4D77-986F-894D-9B40FCB03981}"/>
          </ac:picMkLst>
        </pc:picChg>
      </pc:sldChg>
      <pc:sldChg chg="addSp delSp modSp new mod">
        <pc:chgData name="k th" userId="ee6f1e9d05b7c814" providerId="LiveId" clId="{FFBC6A96-881C-4FF1-8392-6FDC415F4F7A}" dt="2022-05-11T08:27:51.404" v="953" actId="1076"/>
        <pc:sldMkLst>
          <pc:docMk/>
          <pc:sldMk cId="1968188193" sldId="273"/>
        </pc:sldMkLst>
        <pc:spChg chg="mod">
          <ac:chgData name="k th" userId="ee6f1e9d05b7c814" providerId="LiveId" clId="{FFBC6A96-881C-4FF1-8392-6FDC415F4F7A}" dt="2022-05-11T07:48:07.367" v="555" actId="20577"/>
          <ac:spMkLst>
            <pc:docMk/>
            <pc:sldMk cId="1968188193" sldId="273"/>
            <ac:spMk id="2" creationId="{5223E1B7-A6DB-2BFC-5D27-7DE9C01984E7}"/>
          </ac:spMkLst>
        </pc:spChg>
        <pc:spChg chg="del">
          <ac:chgData name="k th" userId="ee6f1e9d05b7c814" providerId="LiveId" clId="{FFBC6A96-881C-4FF1-8392-6FDC415F4F7A}" dt="2022-05-11T07:48:44.282" v="557" actId="478"/>
          <ac:spMkLst>
            <pc:docMk/>
            <pc:sldMk cId="1968188193" sldId="273"/>
            <ac:spMk id="3" creationId="{F281E2A6-A78D-4CD1-C808-1DDF599C787E}"/>
          </ac:spMkLst>
        </pc:spChg>
        <pc:spChg chg="add del">
          <ac:chgData name="k th" userId="ee6f1e9d05b7c814" providerId="LiveId" clId="{FFBC6A96-881C-4FF1-8392-6FDC415F4F7A}" dt="2022-05-11T08:10:12.846" v="736" actId="22"/>
          <ac:spMkLst>
            <pc:docMk/>
            <pc:sldMk cId="1968188193" sldId="273"/>
            <ac:spMk id="6" creationId="{0EA5B052-DE09-86D0-173D-2C1AE2A613C2}"/>
          </ac:spMkLst>
        </pc:spChg>
        <pc:spChg chg="add del mod">
          <ac:chgData name="k th" userId="ee6f1e9d05b7c814" providerId="LiveId" clId="{FFBC6A96-881C-4FF1-8392-6FDC415F4F7A}" dt="2022-05-11T08:27:40.399" v="948"/>
          <ac:spMkLst>
            <pc:docMk/>
            <pc:sldMk cId="1968188193" sldId="273"/>
            <ac:spMk id="8" creationId="{73C71317-B236-8352-9AC0-82BA300FB43D}"/>
          </ac:spMkLst>
        </pc:spChg>
        <pc:spChg chg="add del mod">
          <ac:chgData name="k th" userId="ee6f1e9d05b7c814" providerId="LiveId" clId="{FFBC6A96-881C-4FF1-8392-6FDC415F4F7A}" dt="2022-05-11T08:27:43.312" v="950"/>
          <ac:spMkLst>
            <pc:docMk/>
            <pc:sldMk cId="1968188193" sldId="273"/>
            <ac:spMk id="10" creationId="{7AD97041-C50D-5231-2157-3A27AE849CFF}"/>
          </ac:spMkLst>
        </pc:spChg>
        <pc:spChg chg="add mod">
          <ac:chgData name="k th" userId="ee6f1e9d05b7c814" providerId="LiveId" clId="{FFBC6A96-881C-4FF1-8392-6FDC415F4F7A}" dt="2022-05-11T08:27:51.404" v="953" actId="1076"/>
          <ac:spMkLst>
            <pc:docMk/>
            <pc:sldMk cId="1968188193" sldId="273"/>
            <ac:spMk id="12" creationId="{EA0BBE81-142A-D301-3859-9000FA09B0DB}"/>
          </ac:spMkLst>
        </pc:spChg>
        <pc:picChg chg="add del mod">
          <ac:chgData name="k th" userId="ee6f1e9d05b7c814" providerId="LiveId" clId="{FFBC6A96-881C-4FF1-8392-6FDC415F4F7A}" dt="2022-05-11T08:27:40.399" v="948"/>
          <ac:picMkLst>
            <pc:docMk/>
            <pc:sldMk cId="1968188193" sldId="273"/>
            <ac:picMk id="7" creationId="{67EF2FD3-1E62-79EC-54E1-6DFDE7CF4614}"/>
          </ac:picMkLst>
        </pc:picChg>
        <pc:picChg chg="add del mod">
          <ac:chgData name="k th" userId="ee6f1e9d05b7c814" providerId="LiveId" clId="{FFBC6A96-881C-4FF1-8392-6FDC415F4F7A}" dt="2022-05-11T08:27:43.312" v="950"/>
          <ac:picMkLst>
            <pc:docMk/>
            <pc:sldMk cId="1968188193" sldId="273"/>
            <ac:picMk id="9" creationId="{77BE36D9-EDCE-8E06-6805-06848FA077FB}"/>
          </ac:picMkLst>
        </pc:picChg>
        <pc:picChg chg="add mod">
          <ac:chgData name="k th" userId="ee6f1e9d05b7c814" providerId="LiveId" clId="{FFBC6A96-881C-4FF1-8392-6FDC415F4F7A}" dt="2022-05-11T08:27:51.404" v="953" actId="1076"/>
          <ac:picMkLst>
            <pc:docMk/>
            <pc:sldMk cId="1968188193" sldId="273"/>
            <ac:picMk id="11" creationId="{338E0280-3D26-C99E-1F10-09B7B415C4F0}"/>
          </ac:picMkLst>
        </pc:picChg>
        <pc:picChg chg="add del mod">
          <ac:chgData name="k th" userId="ee6f1e9d05b7c814" providerId="LiveId" clId="{FFBC6A96-881C-4FF1-8392-6FDC415F4F7A}" dt="2022-05-11T08:27:45.887" v="952" actId="478"/>
          <ac:picMkLst>
            <pc:docMk/>
            <pc:sldMk cId="1968188193" sldId="273"/>
            <ac:picMk id="11266" creationId="{563ED21E-3159-8BC3-C2A0-1D131F0F7BC2}"/>
          </ac:picMkLst>
        </pc:picChg>
      </pc:sldChg>
      <pc:sldChg chg="addSp delSp modSp new mod">
        <pc:chgData name="k th" userId="ee6f1e9d05b7c814" providerId="LiveId" clId="{FFBC6A96-881C-4FF1-8392-6FDC415F4F7A}" dt="2022-05-11T08:48:02.230" v="1076" actId="2711"/>
        <pc:sldMkLst>
          <pc:docMk/>
          <pc:sldMk cId="810421495" sldId="274"/>
        </pc:sldMkLst>
        <pc:spChg chg="mod">
          <ac:chgData name="k th" userId="ee6f1e9d05b7c814" providerId="LiveId" clId="{FFBC6A96-881C-4FF1-8392-6FDC415F4F7A}" dt="2022-05-11T08:48:02.230" v="1076" actId="2711"/>
          <ac:spMkLst>
            <pc:docMk/>
            <pc:sldMk cId="810421495" sldId="274"/>
            <ac:spMk id="2" creationId="{BEBF977E-F48E-494F-C676-760E273E1214}"/>
          </ac:spMkLst>
        </pc:spChg>
        <pc:spChg chg="del">
          <ac:chgData name="k th" userId="ee6f1e9d05b7c814" providerId="LiveId" clId="{FFBC6A96-881C-4FF1-8392-6FDC415F4F7A}" dt="2022-05-11T07:39:06.586" v="428" actId="478"/>
          <ac:spMkLst>
            <pc:docMk/>
            <pc:sldMk cId="810421495" sldId="274"/>
            <ac:spMk id="3" creationId="{4BC3201F-4E34-1FB5-294E-D6F449682B84}"/>
          </ac:spMkLst>
        </pc:spChg>
        <pc:spChg chg="add mod">
          <ac:chgData name="k th" userId="ee6f1e9d05b7c814" providerId="LiveId" clId="{FFBC6A96-881C-4FF1-8392-6FDC415F4F7A}" dt="2022-05-11T07:39:29.602" v="437" actId="1076"/>
          <ac:spMkLst>
            <pc:docMk/>
            <pc:sldMk cId="810421495" sldId="274"/>
            <ac:spMk id="6" creationId="{ADA7600C-09AD-411B-733E-08D713AE0393}"/>
          </ac:spMkLst>
        </pc:spChg>
        <pc:picChg chg="add mod">
          <ac:chgData name="k th" userId="ee6f1e9d05b7c814" providerId="LiveId" clId="{FFBC6A96-881C-4FF1-8392-6FDC415F4F7A}" dt="2022-05-11T07:39:13.782" v="431" actId="1076"/>
          <ac:picMkLst>
            <pc:docMk/>
            <pc:sldMk cId="810421495" sldId="274"/>
            <ac:picMk id="10242" creationId="{B66C21DD-B78C-69C9-840B-AABE0C526D06}"/>
          </ac:picMkLst>
        </pc:picChg>
      </pc:sldChg>
      <pc:sldChg chg="addSp modSp new mod">
        <pc:chgData name="k th" userId="ee6f1e9d05b7c814" providerId="LiveId" clId="{FFBC6A96-881C-4FF1-8392-6FDC415F4F7A}" dt="2022-05-11T08:06:14.947" v="707" actId="20577"/>
        <pc:sldMkLst>
          <pc:docMk/>
          <pc:sldMk cId="1159974153" sldId="275"/>
        </pc:sldMkLst>
        <pc:spChg chg="mod">
          <ac:chgData name="k th" userId="ee6f1e9d05b7c814" providerId="LiveId" clId="{FFBC6A96-881C-4FF1-8392-6FDC415F4F7A}" dt="2022-05-11T07:40:09.008" v="441" actId="20577"/>
          <ac:spMkLst>
            <pc:docMk/>
            <pc:sldMk cId="1159974153" sldId="275"/>
            <ac:spMk id="2" creationId="{B093002D-F73F-C9A3-3687-DFA0E9FF5EB2}"/>
          </ac:spMkLst>
        </pc:spChg>
        <pc:spChg chg="mod">
          <ac:chgData name="k th" userId="ee6f1e9d05b7c814" providerId="LiveId" clId="{FFBC6A96-881C-4FF1-8392-6FDC415F4F7A}" dt="2022-05-11T08:06:14.947" v="707" actId="20577"/>
          <ac:spMkLst>
            <pc:docMk/>
            <pc:sldMk cId="1159974153" sldId="275"/>
            <ac:spMk id="3" creationId="{DECADD98-4D4F-FCA0-5916-4A6D97398D1A}"/>
          </ac:spMkLst>
        </pc:spChg>
        <pc:picChg chg="add mod">
          <ac:chgData name="k th" userId="ee6f1e9d05b7c814" providerId="LiveId" clId="{FFBC6A96-881C-4FF1-8392-6FDC415F4F7A}" dt="2022-05-11T07:43:12.823" v="538" actId="1076"/>
          <ac:picMkLst>
            <pc:docMk/>
            <pc:sldMk cId="1159974153" sldId="275"/>
            <ac:picMk id="4" creationId="{87727925-6389-91F4-DC72-F98D9C32374A}"/>
          </ac:picMkLst>
        </pc:picChg>
        <pc:picChg chg="add mod">
          <ac:chgData name="k th" userId="ee6f1e9d05b7c814" providerId="LiveId" clId="{FFBC6A96-881C-4FF1-8392-6FDC415F4F7A}" dt="2022-05-11T07:43:11.205" v="537" actId="1076"/>
          <ac:picMkLst>
            <pc:docMk/>
            <pc:sldMk cId="1159974153" sldId="275"/>
            <ac:picMk id="5" creationId="{AAF9991D-BA6A-1559-BD36-7A4E136942DA}"/>
          </ac:picMkLst>
        </pc:picChg>
      </pc:sldChg>
      <pc:sldChg chg="addSp delSp modSp new mod">
        <pc:chgData name="k th" userId="ee6f1e9d05b7c814" providerId="LiveId" clId="{FFBC6A96-881C-4FF1-8392-6FDC415F4F7A}" dt="2022-05-11T07:50:19.127" v="567" actId="207"/>
        <pc:sldMkLst>
          <pc:docMk/>
          <pc:sldMk cId="4265431852" sldId="276"/>
        </pc:sldMkLst>
        <pc:spChg chg="del">
          <ac:chgData name="k th" userId="ee6f1e9d05b7c814" providerId="LiveId" clId="{FFBC6A96-881C-4FF1-8392-6FDC415F4F7A}" dt="2022-05-11T07:49:54.955" v="559" actId="478"/>
          <ac:spMkLst>
            <pc:docMk/>
            <pc:sldMk cId="4265431852" sldId="276"/>
            <ac:spMk id="2" creationId="{FED3746F-525E-0D98-D40D-8B43D223EE7B}"/>
          </ac:spMkLst>
        </pc:spChg>
        <pc:spChg chg="del">
          <ac:chgData name="k th" userId="ee6f1e9d05b7c814" providerId="LiveId" clId="{FFBC6A96-881C-4FF1-8392-6FDC415F4F7A}" dt="2022-05-11T07:49:56.010" v="560" actId="478"/>
          <ac:spMkLst>
            <pc:docMk/>
            <pc:sldMk cId="4265431852" sldId="276"/>
            <ac:spMk id="3" creationId="{AD88CA9C-1A5D-644E-AC1E-259E88DBCBFB}"/>
          </ac:spMkLst>
        </pc:spChg>
        <pc:spChg chg="add mod">
          <ac:chgData name="k th" userId="ee6f1e9d05b7c814" providerId="LiveId" clId="{FFBC6A96-881C-4FF1-8392-6FDC415F4F7A}" dt="2022-05-11T07:50:19.127" v="567" actId="207"/>
          <ac:spMkLst>
            <pc:docMk/>
            <pc:sldMk cId="4265431852" sldId="276"/>
            <ac:spMk id="5" creationId="{7D148A05-2798-9193-251E-3C53A03DE26D}"/>
          </ac:spMkLst>
        </pc:spChg>
      </pc:sldChg>
      <pc:sldChg chg="addSp delSp modSp new del">
        <pc:chgData name="k th" userId="ee6f1e9d05b7c814" providerId="LiveId" clId="{FFBC6A96-881C-4FF1-8392-6FDC415F4F7A}" dt="2022-05-11T07:56:28.683" v="572" actId="47"/>
        <pc:sldMkLst>
          <pc:docMk/>
          <pc:sldMk cId="286099794" sldId="277"/>
        </pc:sldMkLst>
        <pc:picChg chg="add del mod">
          <ac:chgData name="k th" userId="ee6f1e9d05b7c814" providerId="LiveId" clId="{FFBC6A96-881C-4FF1-8392-6FDC415F4F7A}" dt="2022-05-11T07:56:27.443" v="571" actId="478"/>
          <ac:picMkLst>
            <pc:docMk/>
            <pc:sldMk cId="286099794" sldId="277"/>
            <ac:picMk id="13314" creationId="{30C1245A-BC62-4081-CFE1-D84C3CC02336}"/>
          </ac:picMkLst>
        </pc:picChg>
      </pc:sldChg>
      <pc:sldChg chg="addSp delSp modSp new mod">
        <pc:chgData name="k th" userId="ee6f1e9d05b7c814" providerId="LiveId" clId="{FFBC6A96-881C-4FF1-8392-6FDC415F4F7A}" dt="2022-05-11T08:03:16.232" v="676" actId="1076"/>
        <pc:sldMkLst>
          <pc:docMk/>
          <pc:sldMk cId="3081459494" sldId="277"/>
        </pc:sldMkLst>
        <pc:spChg chg="mod">
          <ac:chgData name="k th" userId="ee6f1e9d05b7c814" providerId="LiveId" clId="{FFBC6A96-881C-4FF1-8392-6FDC415F4F7A}" dt="2022-05-11T08:02:19.238" v="628" actId="20577"/>
          <ac:spMkLst>
            <pc:docMk/>
            <pc:sldMk cId="3081459494" sldId="277"/>
            <ac:spMk id="2" creationId="{CEBA4133-EAB9-8B70-BB46-E8175AFCCB07}"/>
          </ac:spMkLst>
        </pc:spChg>
        <pc:spChg chg="add del mod">
          <ac:chgData name="k th" userId="ee6f1e9d05b7c814" providerId="LiveId" clId="{FFBC6A96-881C-4FF1-8392-6FDC415F4F7A}" dt="2022-05-11T08:03:09.322" v="673" actId="478"/>
          <ac:spMkLst>
            <pc:docMk/>
            <pc:sldMk cId="3081459494" sldId="277"/>
            <ac:spMk id="3" creationId="{EC6267CF-7E0E-8021-DEB8-DFE2BF2B7EB3}"/>
          </ac:spMkLst>
        </pc:spChg>
        <pc:spChg chg="add del mod">
          <ac:chgData name="k th" userId="ee6f1e9d05b7c814" providerId="LiveId" clId="{FFBC6A96-881C-4FF1-8392-6FDC415F4F7A}" dt="2022-05-11T08:03:07.263" v="672" actId="478"/>
          <ac:spMkLst>
            <pc:docMk/>
            <pc:sldMk cId="3081459494" sldId="277"/>
            <ac:spMk id="4" creationId="{8F145AC8-1478-9CDA-D33D-8DB12496AE8D}"/>
          </ac:spMkLst>
        </pc:spChg>
        <pc:spChg chg="add del mod">
          <ac:chgData name="k th" userId="ee6f1e9d05b7c814" providerId="LiveId" clId="{FFBC6A96-881C-4FF1-8392-6FDC415F4F7A}" dt="2022-05-11T08:03:10.900" v="674" actId="478"/>
          <ac:spMkLst>
            <pc:docMk/>
            <pc:sldMk cId="3081459494" sldId="277"/>
            <ac:spMk id="6" creationId="{D32A4C00-F97B-6C95-E68A-11253F82DD52}"/>
          </ac:spMkLst>
        </pc:spChg>
        <pc:picChg chg="add del mod">
          <ac:chgData name="k th" userId="ee6f1e9d05b7c814" providerId="LiveId" clId="{FFBC6A96-881C-4FF1-8392-6FDC415F4F7A}" dt="2022-05-11T08:03:16.232" v="676" actId="1076"/>
          <ac:picMkLst>
            <pc:docMk/>
            <pc:sldMk cId="3081459494" sldId="277"/>
            <ac:picMk id="14338" creationId="{E466232B-04F5-7709-631D-31EF20031D50}"/>
          </ac:picMkLst>
        </pc:picChg>
      </pc:sldChg>
      <pc:sldChg chg="modSp new del mod">
        <pc:chgData name="k th" userId="ee6f1e9d05b7c814" providerId="LiveId" clId="{FFBC6A96-881C-4FF1-8392-6FDC415F4F7A}" dt="2022-05-11T08:10:27.020" v="737" actId="47"/>
        <pc:sldMkLst>
          <pc:docMk/>
          <pc:sldMk cId="650718080" sldId="278"/>
        </pc:sldMkLst>
        <pc:spChg chg="mod">
          <ac:chgData name="k th" userId="ee6f1e9d05b7c814" providerId="LiveId" clId="{FFBC6A96-881C-4FF1-8392-6FDC415F4F7A}" dt="2022-05-11T08:04:52.319" v="694" actId="20577"/>
          <ac:spMkLst>
            <pc:docMk/>
            <pc:sldMk cId="650718080" sldId="278"/>
            <ac:spMk id="2" creationId="{D58672C9-0736-8B7E-2C9A-D91ADDE0FEAB}"/>
          </ac:spMkLst>
        </pc:spChg>
        <pc:spChg chg="mod">
          <ac:chgData name="k th" userId="ee6f1e9d05b7c814" providerId="LiveId" clId="{FFBC6A96-881C-4FF1-8392-6FDC415F4F7A}" dt="2022-05-11T08:06:19.782" v="720" actId="5793"/>
          <ac:spMkLst>
            <pc:docMk/>
            <pc:sldMk cId="650718080" sldId="278"/>
            <ac:spMk id="3" creationId="{29EC4402-3B20-7F52-D8E1-3ADBEFEB3C03}"/>
          </ac:spMkLst>
        </pc:spChg>
      </pc:sldChg>
      <pc:sldChg chg="modSp new del mod">
        <pc:chgData name="k th" userId="ee6f1e9d05b7c814" providerId="LiveId" clId="{FFBC6A96-881C-4FF1-8392-6FDC415F4F7A}" dt="2022-05-11T08:04:14.706" v="681" actId="47"/>
        <pc:sldMkLst>
          <pc:docMk/>
          <pc:sldMk cId="1783115963" sldId="278"/>
        </pc:sldMkLst>
        <pc:spChg chg="mod">
          <ac:chgData name="k th" userId="ee6f1e9d05b7c814" providerId="LiveId" clId="{FFBC6A96-881C-4FF1-8392-6FDC415F4F7A}" dt="2022-05-11T08:04:12.432" v="680" actId="20577"/>
          <ac:spMkLst>
            <pc:docMk/>
            <pc:sldMk cId="1783115963" sldId="278"/>
            <ac:spMk id="2" creationId="{3094D51E-8585-CB99-D510-DA5E7B08DF1E}"/>
          </ac:spMkLst>
        </pc:spChg>
      </pc:sldChg>
      <pc:sldChg chg="addSp delSp modSp new mod">
        <pc:chgData name="k th" userId="ee6f1e9d05b7c814" providerId="LiveId" clId="{FFBC6A96-881C-4FF1-8392-6FDC415F4F7A}" dt="2022-05-11T08:09:27.426" v="734" actId="1076"/>
        <pc:sldMkLst>
          <pc:docMk/>
          <pc:sldMk cId="627115318" sldId="279"/>
        </pc:sldMkLst>
        <pc:spChg chg="mod">
          <ac:chgData name="k th" userId="ee6f1e9d05b7c814" providerId="LiveId" clId="{FFBC6A96-881C-4FF1-8392-6FDC415F4F7A}" dt="2022-05-11T08:08:41.736" v="727" actId="20577"/>
          <ac:spMkLst>
            <pc:docMk/>
            <pc:sldMk cId="627115318" sldId="279"/>
            <ac:spMk id="2" creationId="{910EF53A-A436-C2FC-6033-78E3D7D03946}"/>
          </ac:spMkLst>
        </pc:spChg>
        <pc:spChg chg="del">
          <ac:chgData name="k th" userId="ee6f1e9d05b7c814" providerId="LiveId" clId="{FFBC6A96-881C-4FF1-8392-6FDC415F4F7A}" dt="2022-05-11T08:08:43.631" v="728" actId="478"/>
          <ac:spMkLst>
            <pc:docMk/>
            <pc:sldMk cId="627115318" sldId="279"/>
            <ac:spMk id="3" creationId="{CB27F546-E8C7-840A-D1FE-8A08F1353D59}"/>
          </ac:spMkLst>
        </pc:spChg>
        <pc:spChg chg="add mod">
          <ac:chgData name="k th" userId="ee6f1e9d05b7c814" providerId="LiveId" clId="{FFBC6A96-881C-4FF1-8392-6FDC415F4F7A}" dt="2022-05-11T08:09:27.426" v="734" actId="1076"/>
          <ac:spMkLst>
            <pc:docMk/>
            <pc:sldMk cId="627115318" sldId="279"/>
            <ac:spMk id="6" creationId="{B7961147-59A8-1DBE-1F10-AE19895ECF95}"/>
          </ac:spMkLst>
        </pc:spChg>
        <pc:picChg chg="add mod">
          <ac:chgData name="k th" userId="ee6f1e9d05b7c814" providerId="LiveId" clId="{FFBC6A96-881C-4FF1-8392-6FDC415F4F7A}" dt="2022-05-11T08:08:49.155" v="730" actId="1076"/>
          <ac:picMkLst>
            <pc:docMk/>
            <pc:sldMk cId="627115318" sldId="279"/>
            <ac:picMk id="15362" creationId="{36D5879A-8E12-85A2-AB96-68F45D923A1A}"/>
          </ac:picMkLst>
        </pc:picChg>
      </pc:sldChg>
      <pc:sldChg chg="addSp delSp modSp new mod">
        <pc:chgData name="k th" userId="ee6f1e9d05b7c814" providerId="LiveId" clId="{FFBC6A96-881C-4FF1-8392-6FDC415F4F7A}" dt="2022-05-11T08:15:06.184" v="833" actId="1076"/>
        <pc:sldMkLst>
          <pc:docMk/>
          <pc:sldMk cId="572677803" sldId="280"/>
        </pc:sldMkLst>
        <pc:spChg chg="mod">
          <ac:chgData name="k th" userId="ee6f1e9d05b7c814" providerId="LiveId" clId="{FFBC6A96-881C-4FF1-8392-6FDC415F4F7A}" dt="2022-05-11T08:13:38.492" v="820" actId="20577"/>
          <ac:spMkLst>
            <pc:docMk/>
            <pc:sldMk cId="572677803" sldId="280"/>
            <ac:spMk id="2" creationId="{170EE7F2-3A4A-4955-ECD8-11FEF8884E33}"/>
          </ac:spMkLst>
        </pc:spChg>
        <pc:spChg chg="del">
          <ac:chgData name="k th" userId="ee6f1e9d05b7c814" providerId="LiveId" clId="{FFBC6A96-881C-4FF1-8392-6FDC415F4F7A}" dt="2022-05-11T08:12:18.622" v="785" actId="478"/>
          <ac:spMkLst>
            <pc:docMk/>
            <pc:sldMk cId="572677803" sldId="280"/>
            <ac:spMk id="3" creationId="{D0C8F0CD-C158-643F-4648-F94CED74FE8A}"/>
          </ac:spMkLst>
        </pc:spChg>
        <pc:spChg chg="add mod">
          <ac:chgData name="k th" userId="ee6f1e9d05b7c814" providerId="LiveId" clId="{FFBC6A96-881C-4FF1-8392-6FDC415F4F7A}" dt="2022-05-11T08:15:06.184" v="833" actId="1076"/>
          <ac:spMkLst>
            <pc:docMk/>
            <pc:sldMk cId="572677803" sldId="280"/>
            <ac:spMk id="6" creationId="{FFDFB1D9-55B4-6C1E-4115-80F7C9145E42}"/>
          </ac:spMkLst>
        </pc:spChg>
        <pc:picChg chg="add mod">
          <ac:chgData name="k th" userId="ee6f1e9d05b7c814" providerId="LiveId" clId="{FFBC6A96-881C-4FF1-8392-6FDC415F4F7A}" dt="2022-05-11T08:12:15.374" v="784" actId="1076"/>
          <ac:picMkLst>
            <pc:docMk/>
            <pc:sldMk cId="572677803" sldId="280"/>
            <ac:picMk id="4" creationId="{6C1D4D8D-7FD9-0938-AD86-151FAD39D7EC}"/>
          </ac:picMkLst>
        </pc:picChg>
      </pc:sldChg>
      <pc:sldChg chg="addSp delSp modSp new mod">
        <pc:chgData name="k th" userId="ee6f1e9d05b7c814" providerId="LiveId" clId="{FFBC6A96-881C-4FF1-8392-6FDC415F4F7A}" dt="2022-05-11T08:15:47.599" v="842" actId="1076"/>
        <pc:sldMkLst>
          <pc:docMk/>
          <pc:sldMk cId="2546334134" sldId="281"/>
        </pc:sldMkLst>
        <pc:spChg chg="mod">
          <ac:chgData name="k th" userId="ee6f1e9d05b7c814" providerId="LiveId" clId="{FFBC6A96-881C-4FF1-8392-6FDC415F4F7A}" dt="2022-05-11T08:14:20.061" v="826" actId="20577"/>
          <ac:spMkLst>
            <pc:docMk/>
            <pc:sldMk cId="2546334134" sldId="281"/>
            <ac:spMk id="2" creationId="{D928E188-4889-4C01-178E-7B6B7FCA7670}"/>
          </ac:spMkLst>
        </pc:spChg>
        <pc:spChg chg="del">
          <ac:chgData name="k th" userId="ee6f1e9d05b7c814" providerId="LiveId" clId="{FFBC6A96-881C-4FF1-8392-6FDC415F4F7A}" dt="2022-05-11T08:14:39.214" v="827"/>
          <ac:spMkLst>
            <pc:docMk/>
            <pc:sldMk cId="2546334134" sldId="281"/>
            <ac:spMk id="3" creationId="{428BDE37-A2FE-186C-345A-7B03E3E9EE01}"/>
          </ac:spMkLst>
        </pc:spChg>
        <pc:spChg chg="add del">
          <ac:chgData name="k th" userId="ee6f1e9d05b7c814" providerId="LiveId" clId="{FFBC6A96-881C-4FF1-8392-6FDC415F4F7A}" dt="2022-05-11T08:15:34.610" v="835" actId="22"/>
          <ac:spMkLst>
            <pc:docMk/>
            <pc:sldMk cId="2546334134" sldId="281"/>
            <ac:spMk id="6" creationId="{BEB91D9E-021E-486D-8535-C5E2C56730EB}"/>
          </ac:spMkLst>
        </pc:spChg>
        <pc:spChg chg="add mod">
          <ac:chgData name="k th" userId="ee6f1e9d05b7c814" providerId="LiveId" clId="{FFBC6A96-881C-4FF1-8392-6FDC415F4F7A}" dt="2022-05-11T08:15:47.599" v="842" actId="1076"/>
          <ac:spMkLst>
            <pc:docMk/>
            <pc:sldMk cId="2546334134" sldId="281"/>
            <ac:spMk id="8" creationId="{2773218C-C49D-A87F-06EB-5940EE93FB38}"/>
          </ac:spMkLst>
        </pc:spChg>
        <pc:picChg chg="add mod">
          <ac:chgData name="k th" userId="ee6f1e9d05b7c814" providerId="LiveId" clId="{FFBC6A96-881C-4FF1-8392-6FDC415F4F7A}" dt="2022-05-11T08:15:39.190" v="838" actId="1076"/>
          <ac:picMkLst>
            <pc:docMk/>
            <pc:sldMk cId="2546334134" sldId="281"/>
            <ac:picMk id="18434" creationId="{58769881-87C9-7D40-E374-FD9EB1FABAB1}"/>
          </ac:picMkLst>
        </pc:picChg>
      </pc:sldChg>
      <pc:sldChg chg="addSp delSp modSp new del mod ord">
        <pc:chgData name="k th" userId="ee6f1e9d05b7c814" providerId="LiveId" clId="{FFBC6A96-881C-4FF1-8392-6FDC415F4F7A}" dt="2022-05-11T08:13:36.326" v="816" actId="47"/>
        <pc:sldMkLst>
          <pc:docMk/>
          <pc:sldMk cId="3707962600" sldId="281"/>
        </pc:sldMkLst>
        <pc:spChg chg="mod">
          <ac:chgData name="k th" userId="ee6f1e9d05b7c814" providerId="LiveId" clId="{FFBC6A96-881C-4FF1-8392-6FDC415F4F7A}" dt="2022-05-11T08:13:12.979" v="809" actId="20577"/>
          <ac:spMkLst>
            <pc:docMk/>
            <pc:sldMk cId="3707962600" sldId="281"/>
            <ac:spMk id="2" creationId="{F7EEBB9D-A615-BE8C-D539-B12A15970506}"/>
          </ac:spMkLst>
        </pc:spChg>
        <pc:spChg chg="del">
          <ac:chgData name="k th" userId="ee6f1e9d05b7c814" providerId="LiveId" clId="{FFBC6A96-881C-4FF1-8392-6FDC415F4F7A}" dt="2022-05-11T08:13:02.575" v="793" actId="478"/>
          <ac:spMkLst>
            <pc:docMk/>
            <pc:sldMk cId="3707962600" sldId="281"/>
            <ac:spMk id="3" creationId="{A7FA50AC-20B6-39B0-3DEB-66A48DB1BCEA}"/>
          </ac:spMkLst>
        </pc:spChg>
        <pc:picChg chg="add mod">
          <ac:chgData name="k th" userId="ee6f1e9d05b7c814" providerId="LiveId" clId="{FFBC6A96-881C-4FF1-8392-6FDC415F4F7A}" dt="2022-05-11T08:13:23.406" v="815" actId="1076"/>
          <ac:picMkLst>
            <pc:docMk/>
            <pc:sldMk cId="3707962600" sldId="281"/>
            <ac:picMk id="16386" creationId="{70C55CEC-1916-5A4B-B019-884A2FE52BA0}"/>
          </ac:picMkLst>
        </pc:picChg>
      </pc:sldChg>
      <pc:sldChg chg="addSp delSp modSp new mod">
        <pc:chgData name="k th" userId="ee6f1e9d05b7c814" providerId="LiveId" clId="{FFBC6A96-881C-4FF1-8392-6FDC415F4F7A}" dt="2022-05-11T08:20:31.998" v="900" actId="20577"/>
        <pc:sldMkLst>
          <pc:docMk/>
          <pc:sldMk cId="3928028375" sldId="282"/>
        </pc:sldMkLst>
        <pc:spChg chg="mod">
          <ac:chgData name="k th" userId="ee6f1e9d05b7c814" providerId="LiveId" clId="{FFBC6A96-881C-4FF1-8392-6FDC415F4F7A}" dt="2022-05-11T08:20:31.998" v="900" actId="20577"/>
          <ac:spMkLst>
            <pc:docMk/>
            <pc:sldMk cId="3928028375" sldId="282"/>
            <ac:spMk id="2" creationId="{B014C3C3-5F84-1B24-94C7-7B75D9F79501}"/>
          </ac:spMkLst>
        </pc:spChg>
        <pc:spChg chg="del">
          <ac:chgData name="k th" userId="ee6f1e9d05b7c814" providerId="LiveId" clId="{FFBC6A96-881C-4FF1-8392-6FDC415F4F7A}" dt="2022-05-11T08:19:56.333" v="865" actId="478"/>
          <ac:spMkLst>
            <pc:docMk/>
            <pc:sldMk cId="3928028375" sldId="282"/>
            <ac:spMk id="3" creationId="{8C562D02-4A1B-CAC2-A9E9-E467B5CAD8AD}"/>
          </ac:spMkLst>
        </pc:spChg>
        <pc:spChg chg="add mod">
          <ac:chgData name="k th" userId="ee6f1e9d05b7c814" providerId="LiveId" clId="{FFBC6A96-881C-4FF1-8392-6FDC415F4F7A}" dt="2022-05-11T08:20:10.724" v="870" actId="1076"/>
          <ac:spMkLst>
            <pc:docMk/>
            <pc:sldMk cId="3928028375" sldId="282"/>
            <ac:spMk id="5" creationId="{EC1F1E91-74B8-6489-ADA8-A2B7C43A1413}"/>
          </ac:spMkLst>
        </pc:spChg>
        <pc:picChg chg="add mod">
          <ac:chgData name="k th" userId="ee6f1e9d05b7c814" providerId="LiveId" clId="{FFBC6A96-881C-4FF1-8392-6FDC415F4F7A}" dt="2022-05-11T08:20:01.500" v="867" actId="1076"/>
          <ac:picMkLst>
            <pc:docMk/>
            <pc:sldMk cId="3928028375" sldId="282"/>
            <ac:picMk id="19458" creationId="{D5563E63-9DD7-4811-8E1A-F2CF5E6406BB}"/>
          </ac:picMkLst>
        </pc:picChg>
      </pc:sldChg>
      <pc:sldChg chg="new del">
        <pc:chgData name="k th" userId="ee6f1e9d05b7c814" providerId="LiveId" clId="{FFBC6A96-881C-4FF1-8392-6FDC415F4F7A}" dt="2022-05-11T08:31:04.971" v="955" actId="680"/>
        <pc:sldMkLst>
          <pc:docMk/>
          <pc:sldMk cId="1563805535" sldId="283"/>
        </pc:sldMkLst>
      </pc:sldChg>
      <pc:sldChg chg="addSp delSp modSp new mod">
        <pc:chgData name="k th" userId="ee6f1e9d05b7c814" providerId="LiveId" clId="{FFBC6A96-881C-4FF1-8392-6FDC415F4F7A}" dt="2022-05-11T08:31:36.217" v="971" actId="20577"/>
        <pc:sldMkLst>
          <pc:docMk/>
          <pc:sldMk cId="1828762916" sldId="283"/>
        </pc:sldMkLst>
        <pc:spChg chg="mod">
          <ac:chgData name="k th" userId="ee6f1e9d05b7c814" providerId="LiveId" clId="{FFBC6A96-881C-4FF1-8392-6FDC415F4F7A}" dt="2022-05-11T08:31:36.217" v="971" actId="20577"/>
          <ac:spMkLst>
            <pc:docMk/>
            <pc:sldMk cId="1828762916" sldId="283"/>
            <ac:spMk id="2" creationId="{368FA22A-419B-463C-4EC9-53B8F82E52CF}"/>
          </ac:spMkLst>
        </pc:spChg>
        <pc:spChg chg="del">
          <ac:chgData name="k th" userId="ee6f1e9d05b7c814" providerId="LiveId" clId="{FFBC6A96-881C-4FF1-8392-6FDC415F4F7A}" dt="2022-05-11T08:31:18.717" v="961" actId="478"/>
          <ac:spMkLst>
            <pc:docMk/>
            <pc:sldMk cId="1828762916" sldId="283"/>
            <ac:spMk id="3" creationId="{0C12199F-2640-D309-D920-C05C0371489E}"/>
          </ac:spMkLst>
        </pc:spChg>
        <pc:spChg chg="add mod">
          <ac:chgData name="k th" userId="ee6f1e9d05b7c814" providerId="LiveId" clId="{FFBC6A96-881C-4FF1-8392-6FDC415F4F7A}" dt="2022-05-11T08:31:34.675" v="968" actId="1076"/>
          <ac:spMkLst>
            <pc:docMk/>
            <pc:sldMk cId="1828762916" sldId="283"/>
            <ac:spMk id="7" creationId="{34DC890C-2F90-0607-FF57-93B63E096F73}"/>
          </ac:spMkLst>
        </pc:spChg>
        <pc:picChg chg="add mod">
          <ac:chgData name="k th" userId="ee6f1e9d05b7c814" providerId="LiveId" clId="{FFBC6A96-881C-4FF1-8392-6FDC415F4F7A}" dt="2022-05-11T08:31:17.501" v="960" actId="1076"/>
          <ac:picMkLst>
            <pc:docMk/>
            <pc:sldMk cId="1828762916" sldId="283"/>
            <ac:picMk id="5" creationId="{F24C768E-B50E-7DCD-6B55-9C54733B5F08}"/>
          </ac:picMkLst>
        </pc:picChg>
      </pc:sldChg>
      <pc:sldChg chg="delSp modSp new mod">
        <pc:chgData name="k th" userId="ee6f1e9d05b7c814" providerId="LiveId" clId="{FFBC6A96-881C-4FF1-8392-6FDC415F4F7A}" dt="2022-05-11T08:38:20.701" v="1027" actId="1076"/>
        <pc:sldMkLst>
          <pc:docMk/>
          <pc:sldMk cId="3618945761" sldId="284"/>
        </pc:sldMkLst>
        <pc:spChg chg="mod">
          <ac:chgData name="k th" userId="ee6f1e9d05b7c814" providerId="LiveId" clId="{FFBC6A96-881C-4FF1-8392-6FDC415F4F7A}" dt="2022-05-11T08:38:20.701" v="1027" actId="1076"/>
          <ac:spMkLst>
            <pc:docMk/>
            <pc:sldMk cId="3618945761" sldId="284"/>
            <ac:spMk id="2" creationId="{CE5A407E-00F1-36AB-16FD-B91A751921E3}"/>
          </ac:spMkLst>
        </pc:spChg>
        <pc:spChg chg="del">
          <ac:chgData name="k th" userId="ee6f1e9d05b7c814" providerId="LiveId" clId="{FFBC6A96-881C-4FF1-8392-6FDC415F4F7A}" dt="2022-05-11T08:38:12.265" v="1006" actId="478"/>
          <ac:spMkLst>
            <pc:docMk/>
            <pc:sldMk cId="3618945761" sldId="284"/>
            <ac:spMk id="3" creationId="{D3045953-3B44-7D7F-5223-C6849DA8E9B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E8DDC-5832-07B3-812D-E7043A40F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A4CB7B-11D2-444B-90F7-1B2B1155B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465DE-2565-3CF4-C8EC-ED81A32D3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29A8D0-9BE3-D93F-8F89-57BAF89C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E1B29-C4DF-0DC7-166D-7D3CFCB5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7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E12B5-7D59-5E90-E257-9168422E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EB065F-F813-64C0-8192-C56C9F5CC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ACA15-303C-4877-8FB3-355DF61B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364522-BEEB-DFE8-5FAE-4FA1FF144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692F07-3BC8-9262-8166-E5878305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5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094AF8-0A81-D6D0-E10E-770F9F490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92F2E-D1B0-82E6-EA6C-E8ED43520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64CCE-46B3-F999-6A6F-B106F849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D326BA-7731-21A0-4B4A-E6DC861C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2C6AD-0946-FB53-CA9D-024B4DE1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3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12AF3-B739-86DA-48B9-FB2F5D25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76328-9825-D616-2D0B-BBA20BC50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F8763-8B81-1C0F-97BC-817E5D8C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1CF79-D248-1F2C-E464-C05DB57D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BC249-E534-498B-6254-9C74B2B1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4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C3395-F3D2-4EF2-447E-9C0338EE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02B23-48B4-6126-E7C1-298C26F7D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10901-33EB-440E-4B7D-7046559E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94B72-8040-4A5E-208E-D27557DB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F5989-9420-BAD4-34B0-72AE4745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7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0215B-B402-26A8-F799-92B1FE2A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EB7F2-3068-8E74-BC2A-8147F16E1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CAA10B-BC3D-21BA-7477-BEB2B304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430A6-6C59-3E8B-7A57-5243136C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50D0C-2D39-6DF7-0662-382C45F9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23750E-2285-AC5C-D52B-6BF75BC4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5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E5515-5C03-BF0A-C635-7150AED1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1840B1-3380-135F-54FA-EFEDBF776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F08328-B647-5BAE-C399-D2F598407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BC1F37-2C3F-5118-7AA4-B45A227F2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89AA61-8DCF-0B30-FF4A-1A06FA967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F33EF5-55D1-35D0-DB93-9156C38C2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A79CF1-1B7E-18FB-ED03-786AB303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DF7D70-8CBC-0E2C-C12D-CA48571B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8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5D27D-CF5E-C64C-B2EE-E7E516BA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EECFC9-E76D-0F05-ABA3-6B63FA6B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D9F9F1-912F-C81E-1DCA-22310BE5D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69B201-7C08-3BC4-8CA4-6B4909BD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4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57C66D-2EF3-6E9C-5330-E93B7A5A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CDC3A7-59CB-74C5-7C8E-7BC0C94E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528D9F-978C-57E4-8317-E4144E5E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0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FAFE9-F59C-BF1C-0696-FDDB0194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C5CA4-5BF9-5C85-7EE9-C018AA41A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DC9933-B044-AC02-3CCB-48B305676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A8EF34-5BFA-3474-0DF4-A190922F5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E688D0-1C3E-F2E4-0E38-7CBF04A5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3CF22-CDF9-5324-BA76-7B870EA5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4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E6B4B-0E25-0B1C-462C-0282173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713F59-1AF9-698E-03DF-87AAC20F2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8D75D-886A-2B9F-4104-023659593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9DEF19-1428-9514-EB80-A4C2A96F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2D83FE-CD7F-E629-CBAD-83F593F9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301AA3-D3D8-28DD-961A-81F22D10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54C55A-6BA2-45F8-BE21-E805F93C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82915-9F24-B6A7-3A82-DCEDF318E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BFCFF-B9DF-BE99-261B-AAFA91687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AE8FE-B97F-4757-9822-16CE7C196815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09C58-26C9-DD34-8943-ECD6A08C1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584A5-848B-2722-8234-B0A6598C2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8FA19-97CC-4EC1-BFAF-C8348B3F5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2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linear-classify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nny-edge-detection-step-by-step-in-python-computer-vision-b49c3a2d812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DPWywWRIR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onvolutional-networks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5/03/23/sliding-windows-for-object-detection-with-python-and-opencv/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method/selective-search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524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analyticsvidhya.com/blog/2020/08/selecting-the-right-bounding-box-using-non-max-suppression-with-implementatio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hui.github.io/2017/03/15/Fast-R-CNN-and-Faster-R-CNN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MPU2HistivI?t=9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lassification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lassifica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lassification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k-nearest-neighbor-classification-scikit-lear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lassification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E3522-6316-A1D3-458A-BD807A0A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6036"/>
            <a:ext cx="9144000" cy="2387600"/>
          </a:xfrm>
        </p:spPr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컴퓨터는 어떻게 객체를 탐지할까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74E0C7-0649-352B-0BD9-87A479A41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5711"/>
            <a:ext cx="9144000" cy="1655762"/>
          </a:xfrm>
        </p:spPr>
        <p:txBody>
          <a:bodyPr/>
          <a:lstStyle/>
          <a:p>
            <a:r>
              <a:rPr lang="en-US" altLang="ko-KR" dirty="0"/>
              <a:t>2022.05.11.</a:t>
            </a:r>
          </a:p>
          <a:p>
            <a:r>
              <a:rPr lang="en-US" altLang="ko-KR" dirty="0" err="1"/>
              <a:t>ZeroPage</a:t>
            </a:r>
            <a:r>
              <a:rPr lang="ko-KR" altLang="en-US" dirty="0"/>
              <a:t> </a:t>
            </a:r>
            <a:r>
              <a:rPr lang="en-US" altLang="ko-KR" dirty="0"/>
              <a:t>oms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73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4FB66-82F6-5FCD-2A56-8BADE103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Data-driven approach – </a:t>
            </a:r>
            <a:r>
              <a:rPr lang="en-US" altLang="ko-KR" dirty="0" err="1">
                <a:latin typeface="Bahnschrift Light" panose="020B0502040204020203" pitchFamily="34" charset="0"/>
              </a:rPr>
              <a:t>kNN</a:t>
            </a:r>
            <a:r>
              <a:rPr lang="en-US" altLang="ko-KR" dirty="0">
                <a:latin typeface="Bahnschrift Light" panose="020B0502040204020203" pitchFamily="34" charset="0"/>
              </a:rPr>
              <a:t> (3)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DD699B9-937D-D7E8-C392-76738AC9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28" y="1544870"/>
            <a:ext cx="8450541" cy="23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72BBA-F11D-0C37-5AF7-7FC67C19149D}"/>
              </a:ext>
            </a:extLst>
          </p:cNvPr>
          <p:cNvSpPr txBox="1"/>
          <p:nvPr/>
        </p:nvSpPr>
        <p:spPr>
          <a:xfrm>
            <a:off x="6095998" y="5095397"/>
            <a:ext cx="1891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ahnschrift Light" panose="020B0502040204020203" pitchFamily="34" charset="0"/>
              </a:rPr>
              <a:t>Inefficient</a:t>
            </a:r>
          </a:p>
        </p:txBody>
      </p:sp>
      <p:pic>
        <p:nvPicPr>
          <p:cNvPr id="6" name="Picture 2" descr="KNN Classification Tutorial using Sklearn Python | DataCamp">
            <a:extLst>
              <a:ext uri="{FF2B5EF4-FFF2-40B4-BE49-F238E27FC236}">
                <a16:creationId xmlns:a16="http://schemas.microsoft.com/office/drawing/2014/main" id="{12306692-359C-F6A2-9EA7-EC08F490BC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"/>
          <a:stretch/>
        </p:blipFill>
        <p:spPr bwMode="auto">
          <a:xfrm>
            <a:off x="2929059" y="4140491"/>
            <a:ext cx="3166939" cy="246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553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F977E-F48E-494F-C676-760E273E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Data-driven approach - </a:t>
            </a:r>
            <a:r>
              <a:rPr lang="en-US" altLang="ko-KR" dirty="0" err="1">
                <a:latin typeface="Bahnschrift Light" panose="020B0502040204020203" pitchFamily="34" charset="0"/>
              </a:rPr>
              <a:t>svm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6C21DD-B78C-69C9-840B-AABE0C52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504" y="1690688"/>
            <a:ext cx="5986992" cy="439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7600C-09AD-411B-733E-08D713AE0393}"/>
              </a:ext>
            </a:extLst>
          </p:cNvPr>
          <p:cNvSpPr txBox="1"/>
          <p:nvPr/>
        </p:nvSpPr>
        <p:spPr>
          <a:xfrm>
            <a:off x="3780366" y="6083410"/>
            <a:ext cx="4631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CS231n Convolutional Neural Networks for Visual Recognition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042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3002D-F73F-C9A3-3687-DFA0E9FF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Classification(4)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CADD98-4D4F-FCA0-5916-4A6D9739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1. Classifier – </a:t>
            </a:r>
            <a:r>
              <a:rPr lang="en-US" altLang="ko-KR" dirty="0" err="1"/>
              <a:t>kNN</a:t>
            </a:r>
            <a:r>
              <a:rPr lang="en-US" altLang="ko-KR" dirty="0"/>
              <a:t>, </a:t>
            </a:r>
            <a:r>
              <a:rPr lang="en-US" altLang="ko-KR" dirty="0" err="1"/>
              <a:t>svm</a:t>
            </a:r>
            <a:r>
              <a:rPr lang="en-US" altLang="ko-KR" dirty="0"/>
              <a:t> …</a:t>
            </a:r>
          </a:p>
          <a:p>
            <a:endParaRPr lang="en-US" altLang="ko-KR" dirty="0"/>
          </a:p>
          <a:p>
            <a:endParaRPr lang="en-US" altLang="ko-KR" sz="2800" dirty="0"/>
          </a:p>
          <a:p>
            <a:endParaRPr lang="en-US" altLang="ko-KR" dirty="0"/>
          </a:p>
          <a:p>
            <a:endParaRPr lang="en-US" altLang="ko-KR" sz="2800" dirty="0"/>
          </a:p>
          <a:p>
            <a:endParaRPr lang="en-US" altLang="ko-KR" dirty="0"/>
          </a:p>
          <a:p>
            <a:endParaRPr lang="en-US" altLang="ko-KR" sz="28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2800" dirty="0"/>
              <a:t>2. Feature extraction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727925-6389-91F4-DC72-F98D9C32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40" y="2501730"/>
            <a:ext cx="3450696" cy="253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NN Classification Tutorial using Sklearn Python | DataCamp">
            <a:extLst>
              <a:ext uri="{FF2B5EF4-FFF2-40B4-BE49-F238E27FC236}">
                <a16:creationId xmlns:a16="http://schemas.microsoft.com/office/drawing/2014/main" id="{AAF9991D-BA6A-1559-BD36-7A4E13694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"/>
          <a:stretch/>
        </p:blipFill>
        <p:spPr bwMode="auto">
          <a:xfrm>
            <a:off x="2425823" y="2569732"/>
            <a:ext cx="3166939" cy="246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7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F60A6-3ED9-2CED-3A92-65C53241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Feature</a:t>
            </a:r>
            <a:r>
              <a:rPr lang="en-US" altLang="ko-KR" dirty="0"/>
              <a:t> extraction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8B029F1-8DC7-C1DD-2500-E7D725F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2139156"/>
            <a:ext cx="53911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8B1EF-C8E6-88B8-D1A5-88C87C7DC3CD}"/>
              </a:ext>
            </a:extLst>
          </p:cNvPr>
          <p:cNvSpPr txBox="1"/>
          <p:nvPr/>
        </p:nvSpPr>
        <p:spPr>
          <a:xfrm>
            <a:off x="2230966" y="5997064"/>
            <a:ext cx="7730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Canny Edge Detection Step by Step in Python — Computer Vision | by Sofiane </a:t>
            </a:r>
            <a:r>
              <a:rPr lang="en-US" altLang="ko-KR" sz="1200" dirty="0" err="1">
                <a:hlinkClick r:id="rId3"/>
              </a:rPr>
              <a:t>Sahir</a:t>
            </a:r>
            <a:r>
              <a:rPr lang="en-US" altLang="ko-KR" sz="1200" dirty="0">
                <a:hlinkClick r:id="rId3"/>
              </a:rPr>
              <a:t> | Towards Data Science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984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3E1B7-A6DB-2BFC-5D27-7DE9C019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8E0280-3D26-C99E-1F10-09B7B415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809"/>
            <a:ext cx="12192000" cy="2726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0BBE81-142A-D301-3859-9000FA09B0DB}"/>
              </a:ext>
            </a:extLst>
          </p:cNvPr>
          <p:cNvSpPr txBox="1"/>
          <p:nvPr/>
        </p:nvSpPr>
        <p:spPr>
          <a:xfrm>
            <a:off x="4193446" y="4932290"/>
            <a:ext cx="3805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Lecture 11 | Detection and Segmentation - YouTube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818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EF53A-A436-C2FC-6033-78E3D7D0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cnn</a:t>
            </a:r>
            <a:endParaRPr lang="ko-KR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6D5879A-8E12-85A2-AB96-68F45D923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5" y="1809524"/>
            <a:ext cx="8754269" cy="41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61147-59A8-1DBE-1F10-AE19895ECF95}"/>
              </a:ext>
            </a:extLst>
          </p:cNvPr>
          <p:cNvSpPr txBox="1"/>
          <p:nvPr/>
        </p:nvSpPr>
        <p:spPr>
          <a:xfrm>
            <a:off x="3822699" y="6001807"/>
            <a:ext cx="4546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CS231n Convolutional Neural Networks for Visual Recognition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711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FA22A-419B-463C-4EC9-53B8F82E5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cnn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4C768E-B50E-7DCD-6B55-9C54733B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3" y="2089540"/>
            <a:ext cx="9211733" cy="3570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DC890C-2F90-0607-FF57-93B63E096F73}"/>
              </a:ext>
            </a:extLst>
          </p:cNvPr>
          <p:cNvSpPr txBox="1"/>
          <p:nvPr/>
        </p:nvSpPr>
        <p:spPr>
          <a:xfrm>
            <a:off x="4819648" y="5761712"/>
            <a:ext cx="2552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CNN Explainer (poloclub.github.io)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876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148A05-2798-9193-251E-3C53A03DE26D}"/>
              </a:ext>
            </a:extLst>
          </p:cNvPr>
          <p:cNvSpPr txBox="1"/>
          <p:nvPr/>
        </p:nvSpPr>
        <p:spPr>
          <a:xfrm>
            <a:off x="1981200" y="3075057"/>
            <a:ext cx="822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Bahnschrift Light" panose="020B0502040204020203" pitchFamily="34" charset="0"/>
              </a:rPr>
              <a:t>To what extent do the CNN classification results on ImageNet generalize to </a:t>
            </a:r>
            <a:r>
              <a:rPr lang="en-US" altLang="ko-KR" sz="2000" dirty="0">
                <a:solidFill>
                  <a:srgbClr val="FF0000"/>
                </a:solidFill>
                <a:latin typeface="Bahnschrift Light" panose="020B0502040204020203" pitchFamily="34" charset="0"/>
              </a:rPr>
              <a:t>object detection </a:t>
            </a:r>
            <a:r>
              <a:rPr lang="en-US" altLang="ko-KR" sz="2000" dirty="0">
                <a:latin typeface="Bahnschrift Light" panose="020B0502040204020203" pitchFamily="34" charset="0"/>
              </a:rPr>
              <a:t>results on the PASCAL VOC Challenge?</a:t>
            </a:r>
            <a:endParaRPr lang="ko-KR" altLang="en-US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43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A4133-EAB9-8B70-BB46-E8175AFC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pic>
        <p:nvPicPr>
          <p:cNvPr id="14338" name="Picture 2" descr="딥러닝 Object Detection(1) - 개념과 용어 정리">
            <a:extLst>
              <a:ext uri="{FF2B5EF4-FFF2-40B4-BE49-F238E27FC236}">
                <a16:creationId xmlns:a16="http://schemas.microsoft.com/office/drawing/2014/main" id="{E466232B-04F5-7709-631D-31EF20031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68" y="2274093"/>
            <a:ext cx="7945664" cy="326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45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E7F2-3A4A-4955-ECD8-11FEF888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Localization (1) – sliding window</a:t>
            </a:r>
            <a:endParaRPr lang="ko-KR" altLang="en-US" dirty="0"/>
          </a:p>
        </p:txBody>
      </p:sp>
      <p:pic>
        <p:nvPicPr>
          <p:cNvPr id="4" name="Picture 2" descr="Sliding Windows for Object Detection with Python and OpenCV - PyImageSearch">
            <a:extLst>
              <a:ext uri="{FF2B5EF4-FFF2-40B4-BE49-F238E27FC236}">
                <a16:creationId xmlns:a16="http://schemas.microsoft.com/office/drawing/2014/main" id="{6C1D4D8D-7FD9-0938-AD86-151FAD39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5831"/>
            <a:ext cx="24384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FB1D9-55B4-6C1E-4115-80F7C9145E42}"/>
              </a:ext>
            </a:extLst>
          </p:cNvPr>
          <p:cNvSpPr txBox="1"/>
          <p:nvPr/>
        </p:nvSpPr>
        <p:spPr>
          <a:xfrm>
            <a:off x="3149599" y="5865968"/>
            <a:ext cx="58928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Sliding Windows for Object Detection with Python and OpenCV - </a:t>
            </a:r>
            <a:r>
              <a:rPr lang="en-US" altLang="ko-KR" sz="1200" dirty="0" err="1">
                <a:hlinkClick r:id="rId3"/>
              </a:rPr>
              <a:t>PyImageSearch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7267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A7226-9B30-6EFC-2DC7-355945EE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Object detection? (1)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3074" name="Picture 2" descr="Tutorials of Object Detection using Deep Learning [1] What is object  detection?">
            <a:extLst>
              <a:ext uri="{FF2B5EF4-FFF2-40B4-BE49-F238E27FC236}">
                <a16:creationId xmlns:a16="http://schemas.microsoft.com/office/drawing/2014/main" id="{46DCDE1A-02B2-19E4-FD25-632B8298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8019"/>
            <a:ext cx="12192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8E188-4889-4C01-178E-7B6B7FCA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Localization (2) – selective search</a:t>
            </a:r>
            <a:endParaRPr lang="ko-KR" altLang="en-US" dirty="0"/>
          </a:p>
        </p:txBody>
      </p:sp>
      <p:pic>
        <p:nvPicPr>
          <p:cNvPr id="18434" name="Picture 2" descr="Selective Search (선택적 탐색)">
            <a:extLst>
              <a:ext uri="{FF2B5EF4-FFF2-40B4-BE49-F238E27FC236}">
                <a16:creationId xmlns:a16="http://schemas.microsoft.com/office/drawing/2014/main" id="{58769881-87C9-7D40-E374-FD9EB1FABA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63" y="1774825"/>
            <a:ext cx="67348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3218C-C49D-A87F-06EB-5940EE93FB38}"/>
              </a:ext>
            </a:extLst>
          </p:cNvPr>
          <p:cNvSpPr txBox="1"/>
          <p:nvPr/>
        </p:nvSpPr>
        <p:spPr>
          <a:xfrm>
            <a:off x="4381499" y="6126163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Selective Search Explained | Papers With Code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4633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2B029-4FB8-2A63-A21F-4347A988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R-</a:t>
            </a:r>
            <a:r>
              <a:rPr lang="en-US" altLang="ko-KR" dirty="0" err="1">
                <a:latin typeface="Bahnschrift Light" panose="020B0502040204020203" pitchFamily="34" charset="0"/>
              </a:rPr>
              <a:t>cnn</a:t>
            </a:r>
            <a:r>
              <a:rPr lang="en-US" altLang="ko-KR" dirty="0">
                <a:latin typeface="Bahnschrift Light" panose="020B0502040204020203" pitchFamily="34" charset="0"/>
              </a:rPr>
              <a:t> (1)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A5CAEA-4D77-986F-894D-9B40FCB0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0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E9C67-673E-B7CB-D315-7B86ABB821C8}"/>
              </a:ext>
            </a:extLst>
          </p:cNvPr>
          <p:cNvSpPr txBox="1"/>
          <p:nvPr/>
        </p:nvSpPr>
        <p:spPr>
          <a:xfrm>
            <a:off x="5177367" y="5922328"/>
            <a:ext cx="1837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1311.2524.pdf (arxiv.org)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774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4C3C3-5F84-1B24-94C7-7B75D9F7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 maximum suppression (</a:t>
            </a:r>
            <a:r>
              <a:rPr lang="en-US" altLang="ko-KR" dirty="0" err="1"/>
              <a:t>nms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F1E91-74B8-6489-ADA8-A2B7C43A1413}"/>
              </a:ext>
            </a:extLst>
          </p:cNvPr>
          <p:cNvSpPr txBox="1"/>
          <p:nvPr/>
        </p:nvSpPr>
        <p:spPr>
          <a:xfrm>
            <a:off x="2252133" y="5376863"/>
            <a:ext cx="7687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/>
              </a:rPr>
              <a:t>Selecting the Right Bounding Box Using Non-Max Suppression (with implementation) (analyticsvidhya.com)</a:t>
            </a:r>
            <a:endParaRPr lang="ko-KR" altLang="en-US" sz="1200" dirty="0"/>
          </a:p>
        </p:txBody>
      </p:sp>
      <p:pic>
        <p:nvPicPr>
          <p:cNvPr id="19458" name="Picture 2" descr="non max suprression code steps">
            <a:extLst>
              <a:ext uri="{FF2B5EF4-FFF2-40B4-BE49-F238E27FC236}">
                <a16:creationId xmlns:a16="http://schemas.microsoft.com/office/drawing/2014/main" id="{D5563E63-9DD7-4811-8E1A-F2CF5E64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690688"/>
            <a:ext cx="79629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2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98925-DE71-E108-F3B5-A4FAB015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</a:t>
            </a:r>
            <a:r>
              <a:rPr lang="en-US" altLang="ko-KR" dirty="0" err="1"/>
              <a:t>cnn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pic>
        <p:nvPicPr>
          <p:cNvPr id="20482" name="Picture 2" descr="Paper Review] R-CNN(Regions with CNN features)">
            <a:extLst>
              <a:ext uri="{FF2B5EF4-FFF2-40B4-BE49-F238E27FC236}">
                <a16:creationId xmlns:a16="http://schemas.microsoft.com/office/drawing/2014/main" id="{CEE01FB9-6008-7961-7A9D-8A52B933A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1597554"/>
            <a:ext cx="52959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7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DD6B2-8634-DF4F-32BE-AB477258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Bahnschrift Light" panose="020B0502040204020203" pitchFamily="34" charset="0"/>
              </a:rPr>
              <a:t>sppnet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DABD5-9D49-27EC-DA80-5C83B755CF35}"/>
              </a:ext>
            </a:extLst>
          </p:cNvPr>
          <p:cNvSpPr txBox="1"/>
          <p:nvPr/>
        </p:nvSpPr>
        <p:spPr>
          <a:xfrm>
            <a:off x="6976533" y="1690688"/>
            <a:ext cx="264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Spatial Pyramid Pooling</a:t>
            </a:r>
            <a:endParaRPr lang="ko-KR" altLang="en-US" dirty="0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847CDCE9-99DF-CFD8-7F97-CE8D9E94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1170"/>
            <a:ext cx="10515600" cy="349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7E666-2A15-BA6B-F7FA-69233662BC27}"/>
              </a:ext>
            </a:extLst>
          </p:cNvPr>
          <p:cNvSpPr txBox="1"/>
          <p:nvPr/>
        </p:nvSpPr>
        <p:spPr>
          <a:xfrm>
            <a:off x="4368800" y="5773828"/>
            <a:ext cx="345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“Fast R-CNN and Faster R-CNN” (jhui.github.io)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2889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A407E-00F1-36AB-16FD-B91A7519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433" y="2766218"/>
            <a:ext cx="3141133" cy="1325563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94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119FA-9C1E-C0C2-A98C-31E65607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Object detection? (2)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450B7-F1D4-4500-8F91-C431199192BC}"/>
              </a:ext>
            </a:extLst>
          </p:cNvPr>
          <p:cNvSpPr txBox="1"/>
          <p:nvPr/>
        </p:nvSpPr>
        <p:spPr>
          <a:xfrm>
            <a:off x="4197349" y="5835133"/>
            <a:ext cx="379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https://youtu.be/MPU2HistivI?t=92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664829-143A-08A7-C64D-4B389F76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48" y="1690688"/>
            <a:ext cx="7072102" cy="39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F03C6-BBD9-E9C4-0742-5A45D6B9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Computer</a:t>
            </a:r>
            <a:r>
              <a:rPr lang="en-US" altLang="ko-KR" dirty="0"/>
              <a:t> vision?</a:t>
            </a:r>
            <a:endParaRPr lang="ko-KR" altLang="en-US" dirty="0"/>
          </a:p>
        </p:txBody>
      </p:sp>
      <p:pic>
        <p:nvPicPr>
          <p:cNvPr id="5122" name="Picture 2" descr="눈기름을 짜면 흰자가 깨끗해진다고? | 얼루어 코리아 (Allure Korea)">
            <a:extLst>
              <a:ext uri="{FF2B5EF4-FFF2-40B4-BE49-F238E27FC236}">
                <a16:creationId xmlns:a16="http://schemas.microsoft.com/office/drawing/2014/main" id="{F17AE794-A66C-9514-2C38-F092C3CA6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1690688"/>
            <a:ext cx="6610350" cy="441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6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B4BAE-A7A7-5C66-98D3-F510338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Classification(1)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6CE0631-6293-EFBF-6151-C9F00C0C3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49462"/>
            <a:ext cx="96012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DC1FE-B861-86F7-2F2D-DDB1BD88908A}"/>
              </a:ext>
            </a:extLst>
          </p:cNvPr>
          <p:cNvSpPr txBox="1"/>
          <p:nvPr/>
        </p:nvSpPr>
        <p:spPr>
          <a:xfrm>
            <a:off x="3813003" y="6459537"/>
            <a:ext cx="4565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CS231n Convolutional Neural Networks for Visual Recognition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343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9CA10-FF53-0479-2C54-5D4B5DA1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Classification(2)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7A41E5-A1AF-A925-1B36-E719D17C9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46196" cy="4351338"/>
          </a:xfr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248 x 400 x 3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that ranges from             0 (black) to 255 (white).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to turn this into a single label, such as </a:t>
            </a:r>
            <a:r>
              <a:rPr lang="en-US" altLang="ko-KR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”c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at</a:t>
            </a:r>
            <a:r>
              <a:rPr lang="en-US" altLang="ko-KR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.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BF92F6-05DB-3527-2D0F-CDF15CEC0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9288" y="1825625"/>
            <a:ext cx="5934512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94E883-875F-DB20-A243-915EDA51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97" y="1825625"/>
            <a:ext cx="6090407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7EC43-6FF2-CB34-AFC0-07AEE0C47B01}"/>
              </a:ext>
            </a:extLst>
          </p:cNvPr>
          <p:cNvSpPr txBox="1"/>
          <p:nvPr/>
        </p:nvSpPr>
        <p:spPr>
          <a:xfrm>
            <a:off x="6022103" y="6176963"/>
            <a:ext cx="4565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CS231n Convolutional Neural Networks for Visual Recognition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826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FFAF9-3FFF-72C3-801D-C5A14717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Classification(3)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223320-107F-4F0C-F691-018EB89D9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972846-ABAF-53DE-C62A-4ABBBDDDE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2001003"/>
            <a:ext cx="92868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74C466-6F8F-A4C0-90CB-E8B0A6215E76}"/>
              </a:ext>
            </a:extLst>
          </p:cNvPr>
          <p:cNvSpPr txBox="1"/>
          <p:nvPr/>
        </p:nvSpPr>
        <p:spPr>
          <a:xfrm>
            <a:off x="3813002" y="5343056"/>
            <a:ext cx="4565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CS231n Convolutional Neural Networks for Visual Recognition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283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AC6CD-AF79-C600-4223-88373E75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Data-driven approach – </a:t>
            </a:r>
            <a:r>
              <a:rPr lang="en-US" altLang="ko-KR" dirty="0" err="1">
                <a:latin typeface="Bahnschrift Light" panose="020B0502040204020203" pitchFamily="34" charset="0"/>
              </a:rPr>
              <a:t>kNN</a:t>
            </a:r>
            <a:r>
              <a:rPr lang="en-US" altLang="ko-KR" dirty="0">
                <a:latin typeface="Bahnschrift Light" panose="020B0502040204020203" pitchFamily="34" charset="0"/>
              </a:rPr>
              <a:t> (1)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7170" name="Picture 2" descr="KNN Classification Tutorial using Sklearn Python | DataCamp">
            <a:extLst>
              <a:ext uri="{FF2B5EF4-FFF2-40B4-BE49-F238E27FC236}">
                <a16:creationId xmlns:a16="http://schemas.microsoft.com/office/drawing/2014/main" id="{D345CA44-66AF-BF0F-52A8-F7CD6BB021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"/>
          <a:stretch/>
        </p:blipFill>
        <p:spPr bwMode="auto">
          <a:xfrm>
            <a:off x="3607594" y="1965884"/>
            <a:ext cx="4976812" cy="38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F757F-D411-5B1F-924D-07FBFD52C860}"/>
              </a:ext>
            </a:extLst>
          </p:cNvPr>
          <p:cNvSpPr txBox="1"/>
          <p:nvPr/>
        </p:nvSpPr>
        <p:spPr>
          <a:xfrm>
            <a:off x="3890433" y="5835934"/>
            <a:ext cx="4411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KNN Classification Tutorial using </a:t>
            </a:r>
            <a:r>
              <a:rPr lang="en-US" altLang="ko-KR" sz="1200" dirty="0" err="1">
                <a:hlinkClick r:id="rId3"/>
              </a:rPr>
              <a:t>Sklearn</a:t>
            </a:r>
            <a:r>
              <a:rPr lang="en-US" altLang="ko-KR" sz="1200" dirty="0">
                <a:hlinkClick r:id="rId3"/>
              </a:rPr>
              <a:t> Python | </a:t>
            </a:r>
            <a:r>
              <a:rPr lang="en-US" altLang="ko-KR" sz="1200" dirty="0" err="1">
                <a:hlinkClick r:id="rId3"/>
              </a:rPr>
              <a:t>DataCamp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914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E4634-6551-1885-5E23-BFB9A5F3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Data-driven approach – </a:t>
            </a:r>
            <a:r>
              <a:rPr lang="en-US" altLang="ko-KR" dirty="0" err="1">
                <a:latin typeface="Bahnschrift Light" panose="020B0502040204020203" pitchFamily="34" charset="0"/>
              </a:rPr>
              <a:t>kNN</a:t>
            </a:r>
            <a:r>
              <a:rPr lang="en-US" altLang="ko-KR" dirty="0">
                <a:latin typeface="Bahnschrift Light" panose="020B0502040204020203" pitchFamily="34" charset="0"/>
              </a:rPr>
              <a:t> (2)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DE3A7B-A1D5-7E24-FA9E-1A8C80509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410" y="1690688"/>
            <a:ext cx="5201179" cy="422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8884A-88A7-F436-BD8D-D3C5DE62A181}"/>
              </a:ext>
            </a:extLst>
          </p:cNvPr>
          <p:cNvSpPr txBox="1"/>
          <p:nvPr/>
        </p:nvSpPr>
        <p:spPr>
          <a:xfrm>
            <a:off x="3814232" y="5911935"/>
            <a:ext cx="45635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CS231n Convolutional Neural Networks for Visual Recognition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963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324</Words>
  <Application>Microsoft Office PowerPoint</Application>
  <PresentationFormat>와이드스크린</PresentationFormat>
  <Paragraphs>57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HelveticaNeue</vt:lpstr>
      <vt:lpstr>맑은 고딕</vt:lpstr>
      <vt:lpstr>Arial</vt:lpstr>
      <vt:lpstr>Bahnschrift Light</vt:lpstr>
      <vt:lpstr>Open Sans</vt:lpstr>
      <vt:lpstr>Office 테마</vt:lpstr>
      <vt:lpstr>컴퓨터는 어떻게 객체를 탐지할까?</vt:lpstr>
      <vt:lpstr>Object detection? (1)</vt:lpstr>
      <vt:lpstr>Object detection? (2)</vt:lpstr>
      <vt:lpstr>Computer vision?</vt:lpstr>
      <vt:lpstr>Classification(1)</vt:lpstr>
      <vt:lpstr>Classification(2)</vt:lpstr>
      <vt:lpstr>Classification(3)</vt:lpstr>
      <vt:lpstr>Data-driven approach – kNN (1)</vt:lpstr>
      <vt:lpstr>Data-driven approach – kNN (2)</vt:lpstr>
      <vt:lpstr>Data-driven approach – kNN (3)</vt:lpstr>
      <vt:lpstr>Data-driven approach - svm</vt:lpstr>
      <vt:lpstr>Classification(4)</vt:lpstr>
      <vt:lpstr>Feature extraction</vt:lpstr>
      <vt:lpstr>alexnet</vt:lpstr>
      <vt:lpstr>cnn</vt:lpstr>
      <vt:lpstr>cnn</vt:lpstr>
      <vt:lpstr>PowerPoint 프레젠테이션</vt:lpstr>
      <vt:lpstr>Object detection</vt:lpstr>
      <vt:lpstr>Localization (1) – sliding window</vt:lpstr>
      <vt:lpstr>Localization (2) – selective search</vt:lpstr>
      <vt:lpstr>R-cnn (1)</vt:lpstr>
      <vt:lpstr>Non maximum suppression (nms)</vt:lpstr>
      <vt:lpstr>R-cnn (2)</vt:lpstr>
      <vt:lpstr>sppnet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컴퓨터는 어떻게 객체를 탐지할까?</dc:title>
  <dc:creator>th k</dc:creator>
  <cp:lastModifiedBy>k th</cp:lastModifiedBy>
  <cp:revision>10</cp:revision>
  <dcterms:created xsi:type="dcterms:W3CDTF">2022-05-07T21:22:09Z</dcterms:created>
  <dcterms:modified xsi:type="dcterms:W3CDTF">2022-05-11T09:28:01Z</dcterms:modified>
</cp:coreProperties>
</file>